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4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8" r:id="rId36"/>
    <p:sldId id="286" r:id="rId37"/>
    <p:sldId id="287" r:id="rId38"/>
    <p:sldId id="289" r:id="rId39"/>
  </p:sldIdLst>
  <p:sldSz cx="18288000" cy="10287000"/>
  <p:notesSz cx="6858000" cy="9144000"/>
  <p:embeddedFontLst>
    <p:embeddedFont>
      <p:font typeface="Luckiest Guy" panose="020B0604020202020204" charset="0"/>
      <p:regular r:id="rId41"/>
    </p:embeddedFont>
    <p:embeddedFont>
      <p:font typeface="Comfortaa Medium" panose="020B0604020202020204" charset="0"/>
      <p:regular r:id="rId42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Montserrat" panose="020B0604020202020204" charset="0"/>
      <p:regular r:id="rId48"/>
      <p:bold r:id="rId49"/>
      <p:italic r:id="rId50"/>
      <p:boldItalic r:id="rId51"/>
    </p:embeddedFont>
    <p:embeddedFont>
      <p:font typeface="Comfortaa" panose="020B0604020202020204" charset="0"/>
      <p:regular r:id="rId52"/>
      <p:bold r:id="rId53"/>
    </p:embeddedFont>
    <p:embeddedFont>
      <p:font typeface="Montserrat Medium" panose="020B0604020202020204" charset="0"/>
      <p:regular r:id="rId54"/>
      <p:bold r:id="rId55"/>
      <p:italic r:id="rId56"/>
      <p:boldItalic r:id="rId57"/>
    </p:embeddedFont>
    <p:embeddedFont>
      <p:font typeface="Comfortaa SemiBold" panose="020B0604020202020204" charset="0"/>
      <p:regular r:id="rId58"/>
      <p:bold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91ECCA-8E40-C3B0-3D91-A8A9BCD06D1D}" name="Goodlet, Lisa (BAC/LAC)" initials="LG" userId="S::lisa.goodlet@bac-lac.gc.ca::fa124e07-2610-469e-9e66-329e67a376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font" Target="fonts/font1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6.fntdata"/><Relationship Id="rId5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217698e4e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3217698e4e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217698e4e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3217698e4e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217698e4eb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217698e4eb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262488f8a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3262488f8a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262488f8a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3262488f8a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262488f8a0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3262488f8a0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262488f8a0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3262488f8a0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262488f8a0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3262488f8a0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262488f8a0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3262488f8a0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262488f8a0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3262488f8a0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262488f8a0_1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3262488f8a0_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262488f8a0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3262488f8a0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3262488f8a0_1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3262488f8a0_1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262488f8a0_1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3262488f8a0_1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262488f8a0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g3262488f8a0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262488f8a0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g3262488f8a0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62488f8a0_1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3262488f8a0_1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262488f8a0_1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g3262488f8a0_1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3262488f8a0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3262488f8a0_1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262488f8a0_1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g3262488f8a0_1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CH50zuS8DD0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CH50zuS8DD0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CH50zuS8DD0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hyperlink" Target="http://www.youtube.com/watch?v=CH50zuS8DD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32.png"/><Relationship Id="rId7" Type="http://schemas.openxmlformats.org/officeDocument/2006/relationships/hyperlink" Target="http://www.youtube.com/watch?v=CH50zuS8DD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hyperlink" Target="http://www.youtube.com/watch?v=CH50zuS8DD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hyperlink" Target="http://www.youtube.com/watch?v=CH50zuS8DD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hyperlink" Target="http://www.youtube.com/watch?v=CH50zuS8DD0" TargetMode="External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7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26" Type="http://schemas.openxmlformats.org/officeDocument/2006/relationships/image" Target="../media/image79.png"/><Relationship Id="rId39" Type="http://schemas.openxmlformats.org/officeDocument/2006/relationships/image" Target="../media/image85.png"/><Relationship Id="rId3" Type="http://schemas.openxmlformats.org/officeDocument/2006/relationships/image" Target="../media/image65.png"/><Relationship Id="rId21" Type="http://schemas.openxmlformats.org/officeDocument/2006/relationships/image" Target="../media/image77.png"/><Relationship Id="rId34" Type="http://schemas.openxmlformats.org/officeDocument/2006/relationships/image" Target="../media/image82.png"/><Relationship Id="rId42" Type="http://schemas.openxmlformats.org/officeDocument/2006/relationships/image" Target="../media/image26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image" Target="../media/image14.png"/><Relationship Id="rId33" Type="http://schemas.openxmlformats.org/officeDocument/2006/relationships/image" Target="../media/image62.png"/><Relationship Id="rId38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29" Type="http://schemas.openxmlformats.org/officeDocument/2006/relationships/image" Target="../media/image58.png"/><Relationship Id="rId41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69.png"/><Relationship Id="rId24" Type="http://schemas.openxmlformats.org/officeDocument/2006/relationships/image" Target="../media/image13.png"/><Relationship Id="rId32" Type="http://schemas.openxmlformats.org/officeDocument/2006/relationships/image" Target="../media/image61.png"/><Relationship Id="rId37" Type="http://schemas.openxmlformats.org/officeDocument/2006/relationships/image" Target="../media/image19.png"/><Relationship Id="rId40" Type="http://schemas.openxmlformats.org/officeDocument/2006/relationships/image" Target="../media/image86.png"/><Relationship Id="rId5" Type="http://schemas.openxmlformats.org/officeDocument/2006/relationships/image" Target="../media/image6.png"/><Relationship Id="rId15" Type="http://schemas.openxmlformats.org/officeDocument/2006/relationships/image" Target="../media/image72.png"/><Relationship Id="rId23" Type="http://schemas.openxmlformats.org/officeDocument/2006/relationships/image" Target="../media/image64.png"/><Relationship Id="rId28" Type="http://schemas.openxmlformats.org/officeDocument/2006/relationships/image" Target="../media/image81.png"/><Relationship Id="rId36" Type="http://schemas.openxmlformats.org/officeDocument/2006/relationships/image" Target="../media/image84.png"/><Relationship Id="rId10" Type="http://schemas.openxmlformats.org/officeDocument/2006/relationships/image" Target="../media/image7.png"/><Relationship Id="rId19" Type="http://schemas.openxmlformats.org/officeDocument/2006/relationships/image" Target="../media/image63.png"/><Relationship Id="rId31" Type="http://schemas.openxmlformats.org/officeDocument/2006/relationships/image" Target="../media/image60.png"/><Relationship Id="rId44" Type="http://schemas.openxmlformats.org/officeDocument/2006/relationships/image" Target="../media/image49.png"/><Relationship Id="rId4" Type="http://schemas.openxmlformats.org/officeDocument/2006/relationships/image" Target="../media/image66.png"/><Relationship Id="rId9" Type="http://schemas.openxmlformats.org/officeDocument/2006/relationships/image" Target="../media/image15.png"/><Relationship Id="rId14" Type="http://schemas.openxmlformats.org/officeDocument/2006/relationships/image" Target="../media/image34.png"/><Relationship Id="rId22" Type="http://schemas.openxmlformats.org/officeDocument/2006/relationships/image" Target="../media/image78.png"/><Relationship Id="rId27" Type="http://schemas.openxmlformats.org/officeDocument/2006/relationships/image" Target="../media/image80.png"/><Relationship Id="rId30" Type="http://schemas.openxmlformats.org/officeDocument/2006/relationships/image" Target="../media/image59.png"/><Relationship Id="rId35" Type="http://schemas.openxmlformats.org/officeDocument/2006/relationships/image" Target="../media/image83.png"/><Relationship Id="rId4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18" Type="http://schemas.openxmlformats.org/officeDocument/2006/relationships/image" Target="../media/image99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57.png"/><Relationship Id="rId5" Type="http://schemas.openxmlformats.org/officeDocument/2006/relationships/image" Target="../media/image89.png"/><Relationship Id="rId15" Type="http://schemas.openxmlformats.org/officeDocument/2006/relationships/image" Target="../media/image97.png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Relationship Id="rId1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hecanadianencylopedia.ca" TargetMode="External"/><Relationship Id="rId5" Type="http://schemas.openxmlformats.org/officeDocument/2006/relationships/hyperlink" Target="http://www.britannica.com" TargetMode="External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CH50zuS8DD0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hyperlink" Target="http://www.youtube.com/watch?v=CH50zuS8DD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CH50zuS8DD0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BCD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-285841" y="7549525"/>
            <a:ext cx="19442527" cy="3624250"/>
            <a:chOff x="0" y="-47625"/>
            <a:chExt cx="5120666" cy="954535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5120666" cy="906910"/>
            </a:xfrm>
            <a:custGeom>
              <a:avLst/>
              <a:gdLst/>
              <a:ahLst/>
              <a:cxnLst/>
              <a:rect l="l" t="t" r="r" b="b"/>
              <a:pathLst>
                <a:path w="5120666" h="906910" extrusionOk="0">
                  <a:moveTo>
                    <a:pt x="0" y="0"/>
                  </a:moveTo>
                  <a:lnTo>
                    <a:pt x="5120666" y="0"/>
                  </a:lnTo>
                  <a:lnTo>
                    <a:pt x="5120666" y="906910"/>
                  </a:lnTo>
                  <a:lnTo>
                    <a:pt x="0" y="906910"/>
                  </a:lnTo>
                  <a:close/>
                </a:path>
              </a:pathLst>
            </a:custGeom>
            <a:solidFill>
              <a:srgbClr val="4EB06C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6" name="Google Shape;86;p13"/>
            <p:cNvSpPr txBox="1"/>
            <p:nvPr/>
          </p:nvSpPr>
          <p:spPr>
            <a:xfrm>
              <a:off x="0" y="-47625"/>
              <a:ext cx="5120666" cy="95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3"/>
          <p:cNvSpPr/>
          <p:nvPr/>
        </p:nvSpPr>
        <p:spPr>
          <a:xfrm>
            <a:off x="14791226" y="1971814"/>
            <a:ext cx="1441751" cy="815244"/>
          </a:xfrm>
          <a:custGeom>
            <a:avLst/>
            <a:gdLst/>
            <a:ahLst/>
            <a:cxnLst/>
            <a:rect l="l" t="t" r="r" b="b"/>
            <a:pathLst>
              <a:path w="1441751" h="815244" extrusionOk="0">
                <a:moveTo>
                  <a:pt x="0" y="0"/>
                </a:moveTo>
                <a:lnTo>
                  <a:pt x="1441750" y="0"/>
                </a:lnTo>
                <a:lnTo>
                  <a:pt x="1441750" y="815244"/>
                </a:lnTo>
                <a:lnTo>
                  <a:pt x="0" y="815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x="14153905" y="1263000"/>
            <a:ext cx="3689476" cy="726484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9" name="Google Shape;89;p13"/>
          <p:cNvSpPr/>
          <p:nvPr/>
        </p:nvSpPr>
        <p:spPr>
          <a:xfrm>
            <a:off x="14069240" y="3588687"/>
            <a:ext cx="1564756" cy="1053761"/>
          </a:xfrm>
          <a:custGeom>
            <a:avLst/>
            <a:gdLst/>
            <a:ahLst/>
            <a:cxnLst/>
            <a:rect l="l" t="t" r="r" b="b"/>
            <a:pathLst>
              <a:path w="1564756" h="1053761" extrusionOk="0">
                <a:moveTo>
                  <a:pt x="0" y="0"/>
                </a:moveTo>
                <a:lnTo>
                  <a:pt x="1564756" y="0"/>
                </a:lnTo>
                <a:lnTo>
                  <a:pt x="1564756" y="1053762"/>
                </a:lnTo>
                <a:lnTo>
                  <a:pt x="0" y="10537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pic>
        <p:nvPicPr>
          <p:cNvPr id="90" name="Google Shape;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6047" y="4969598"/>
            <a:ext cx="8860702" cy="477308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2190440" y="2787057"/>
            <a:ext cx="13907100" cy="17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53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SNAPSHOT</a:t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2298312" y="6673900"/>
            <a:ext cx="7124530" cy="4283623"/>
          </a:xfrm>
          <a:custGeom>
            <a:avLst/>
            <a:gdLst/>
            <a:ahLst/>
            <a:cxnLst/>
            <a:rect l="l" t="t" r="r" b="b"/>
            <a:pathLst>
              <a:path w="7124530" h="4283623" extrusionOk="0">
                <a:moveTo>
                  <a:pt x="0" y="0"/>
                </a:moveTo>
                <a:lnTo>
                  <a:pt x="7124530" y="0"/>
                </a:lnTo>
                <a:lnTo>
                  <a:pt x="7124530" y="4283624"/>
                </a:lnTo>
                <a:lnTo>
                  <a:pt x="0" y="4283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endParaRPr lang="en-CA"/>
          </a:p>
        </p:txBody>
      </p:sp>
      <p:sp>
        <p:nvSpPr>
          <p:cNvPr id="93" name="Google Shape;93;p13"/>
          <p:cNvSpPr/>
          <p:nvPr/>
        </p:nvSpPr>
        <p:spPr>
          <a:xfrm>
            <a:off x="-1176445" y="4532089"/>
            <a:ext cx="3210992" cy="4283623"/>
          </a:xfrm>
          <a:custGeom>
            <a:avLst/>
            <a:gdLst/>
            <a:ahLst/>
            <a:cxnLst/>
            <a:rect l="l" t="t" r="r" b="b"/>
            <a:pathLst>
              <a:path w="3210992" h="4283623" extrusionOk="0">
                <a:moveTo>
                  <a:pt x="0" y="0"/>
                </a:moveTo>
                <a:lnTo>
                  <a:pt x="3210992" y="0"/>
                </a:lnTo>
                <a:lnTo>
                  <a:pt x="3210992" y="4283623"/>
                </a:lnTo>
                <a:lnTo>
                  <a:pt x="0" y="42836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r="-121877"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94" name="Google Shape;94;p13"/>
          <p:cNvGrpSpPr/>
          <p:nvPr/>
        </p:nvGrpSpPr>
        <p:grpSpPr>
          <a:xfrm rot="644560">
            <a:off x="-517691" y="6901038"/>
            <a:ext cx="1437889" cy="1021822"/>
            <a:chOff x="0" y="-38100"/>
            <a:chExt cx="378703" cy="269122"/>
          </a:xfrm>
        </p:grpSpPr>
        <p:sp>
          <p:nvSpPr>
            <p:cNvPr id="95" name="Google Shape;95;p13"/>
            <p:cNvSpPr/>
            <p:nvPr/>
          </p:nvSpPr>
          <p:spPr>
            <a:xfrm>
              <a:off x="0" y="0"/>
              <a:ext cx="378703" cy="231022"/>
            </a:xfrm>
            <a:custGeom>
              <a:avLst/>
              <a:gdLst/>
              <a:ahLst/>
              <a:cxnLst/>
              <a:rect l="l" t="t" r="r" b="b"/>
              <a:pathLst>
                <a:path w="378703" h="231022" extrusionOk="0">
                  <a:moveTo>
                    <a:pt x="0" y="0"/>
                  </a:moveTo>
                  <a:lnTo>
                    <a:pt x="378703" y="0"/>
                  </a:lnTo>
                  <a:lnTo>
                    <a:pt x="378703" y="231022"/>
                  </a:lnTo>
                  <a:lnTo>
                    <a:pt x="0" y="231022"/>
                  </a:lnTo>
                  <a:close/>
                </a:path>
              </a:pathLst>
            </a:custGeom>
            <a:solidFill>
              <a:srgbClr val="286053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0" y="-38100"/>
              <a:ext cx="378703" cy="269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p13"/>
          <p:cNvSpPr/>
          <p:nvPr/>
        </p:nvSpPr>
        <p:spPr>
          <a:xfrm>
            <a:off x="16739938" y="4897971"/>
            <a:ext cx="1548062" cy="602337"/>
          </a:xfrm>
          <a:custGeom>
            <a:avLst/>
            <a:gdLst/>
            <a:ahLst/>
            <a:cxnLst/>
            <a:rect l="l" t="t" r="r" b="b"/>
            <a:pathLst>
              <a:path w="1548062" h="602337" extrusionOk="0">
                <a:moveTo>
                  <a:pt x="0" y="0"/>
                </a:moveTo>
                <a:lnTo>
                  <a:pt x="1548062" y="0"/>
                </a:lnTo>
                <a:lnTo>
                  <a:pt x="1548062" y="602337"/>
                </a:lnTo>
                <a:lnTo>
                  <a:pt x="0" y="6023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98" name="Google Shape;98;p13"/>
          <p:cNvSpPr/>
          <p:nvPr/>
        </p:nvSpPr>
        <p:spPr>
          <a:xfrm>
            <a:off x="-353327" y="3226522"/>
            <a:ext cx="1564756" cy="1053761"/>
          </a:xfrm>
          <a:custGeom>
            <a:avLst/>
            <a:gdLst/>
            <a:ahLst/>
            <a:cxnLst/>
            <a:rect l="l" t="t" r="r" b="b"/>
            <a:pathLst>
              <a:path w="1564756" h="1053761" extrusionOk="0">
                <a:moveTo>
                  <a:pt x="0" y="0"/>
                </a:moveTo>
                <a:lnTo>
                  <a:pt x="1564756" y="0"/>
                </a:lnTo>
                <a:lnTo>
                  <a:pt x="1564756" y="1053761"/>
                </a:lnTo>
                <a:lnTo>
                  <a:pt x="0" y="1053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99" name="Google Shape;99;p13"/>
          <p:cNvSpPr/>
          <p:nvPr/>
        </p:nvSpPr>
        <p:spPr>
          <a:xfrm>
            <a:off x="1211429" y="1263011"/>
            <a:ext cx="2284426" cy="1470850"/>
          </a:xfrm>
          <a:custGeom>
            <a:avLst/>
            <a:gdLst/>
            <a:ahLst/>
            <a:cxnLst/>
            <a:rect l="l" t="t" r="r" b="b"/>
            <a:pathLst>
              <a:path w="2284426" h="1470850" extrusionOk="0">
                <a:moveTo>
                  <a:pt x="0" y="0"/>
                </a:moveTo>
                <a:lnTo>
                  <a:pt x="2284427" y="0"/>
                </a:lnTo>
                <a:lnTo>
                  <a:pt x="2284427" y="1470850"/>
                </a:lnTo>
                <a:lnTo>
                  <a:pt x="0" y="1470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00" name="Google Shape;100;p13"/>
          <p:cNvSpPr/>
          <p:nvPr/>
        </p:nvSpPr>
        <p:spPr>
          <a:xfrm>
            <a:off x="17035938" y="887232"/>
            <a:ext cx="1596985" cy="732617"/>
          </a:xfrm>
          <a:custGeom>
            <a:avLst/>
            <a:gdLst/>
            <a:ahLst/>
            <a:cxnLst/>
            <a:rect l="l" t="t" r="r" b="b"/>
            <a:pathLst>
              <a:path w="1596985" h="732617" extrusionOk="0">
                <a:moveTo>
                  <a:pt x="0" y="0"/>
                </a:moveTo>
                <a:lnTo>
                  <a:pt x="1596984" y="0"/>
                </a:lnTo>
                <a:lnTo>
                  <a:pt x="1596984" y="732617"/>
                </a:lnTo>
                <a:lnTo>
                  <a:pt x="0" y="732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01" name="Google Shape;101;p13"/>
          <p:cNvSpPr txBox="1"/>
          <p:nvPr/>
        </p:nvSpPr>
        <p:spPr>
          <a:xfrm>
            <a:off x="3043675" y="896750"/>
            <a:ext cx="119406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65">
                <a:solidFill>
                  <a:srgbClr val="236784"/>
                </a:solidFill>
                <a:latin typeface="Comfortaa SemiBold"/>
                <a:ea typeface="Comfortaa SemiBold"/>
                <a:cs typeface="Comfortaa SemiBold"/>
                <a:sym typeface="Comfortaa SemiBold"/>
              </a:rPr>
              <a:t>TDSRC 2025 TRIVIA GAME</a:t>
            </a:r>
            <a:endParaRPr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pic>
        <p:nvPicPr>
          <p:cNvPr id="102" name="Google Shape;102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0100" y="3418599"/>
            <a:ext cx="4264300" cy="715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70225" y="8111075"/>
            <a:ext cx="7894252" cy="306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p22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247" name="Google Shape;247;p22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2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22"/>
          <p:cNvGrpSpPr/>
          <p:nvPr/>
        </p:nvGrpSpPr>
        <p:grpSpPr>
          <a:xfrm>
            <a:off x="8475247" y="4347375"/>
            <a:ext cx="8383327" cy="1692499"/>
            <a:chOff x="0" y="-47625"/>
            <a:chExt cx="2043673" cy="412595"/>
          </a:xfrm>
        </p:grpSpPr>
        <p:sp>
          <p:nvSpPr>
            <p:cNvPr id="250" name="Google Shape;250;p22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2"/>
            <p:cNvSpPr txBox="1"/>
            <p:nvPr/>
          </p:nvSpPr>
          <p:spPr>
            <a:xfrm>
              <a:off x="0" y="-47625"/>
              <a:ext cx="2043673" cy="4125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p22"/>
          <p:cNvSpPr txBox="1"/>
          <p:nvPr/>
        </p:nvSpPr>
        <p:spPr>
          <a:xfrm>
            <a:off x="9028550" y="6478125"/>
            <a:ext cx="772620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 dirty="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This Mesoamerican pyramid, El Castillo (“the Castle”), is in the ancient Mayan city of </a:t>
            </a:r>
            <a:r>
              <a:rPr lang="en-US" sz="2700" dirty="0" err="1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Chichen</a:t>
            </a:r>
            <a:r>
              <a:rPr lang="en-US" sz="2700" dirty="0">
                <a:solidFill>
                  <a:srgbClr val="202122"/>
                </a:solidFill>
                <a:latin typeface="Comfortaa"/>
                <a:ea typeface="Comfortaa"/>
                <a:cs typeface="Comfortaa"/>
                <a:sym typeface="Comfortaa"/>
              </a:rPr>
              <a:t> Itza, one of the New Seven Wonders of the World. </a:t>
            </a:r>
            <a:endParaRPr sz="2500" dirty="0"/>
          </a:p>
        </p:txBody>
      </p:sp>
      <p:sp>
        <p:nvSpPr>
          <p:cNvPr id="253" name="Google Shape;253;p22"/>
          <p:cNvSpPr txBox="1"/>
          <p:nvPr/>
        </p:nvSpPr>
        <p:spPr>
          <a:xfrm>
            <a:off x="0" y="973352"/>
            <a:ext cx="182880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 b="0" i="0" u="none" strike="noStrike" cap="non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GUESS </a:t>
            </a: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THE COUNTRY</a:t>
            </a:r>
            <a:endParaRPr/>
          </a:p>
        </p:txBody>
      </p:sp>
      <p:sp>
        <p:nvSpPr>
          <p:cNvPr id="254" name="Google Shape;254;p22"/>
          <p:cNvSpPr txBox="1"/>
          <p:nvPr/>
        </p:nvSpPr>
        <p:spPr>
          <a:xfrm>
            <a:off x="10278931" y="3232664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IS IN…</a:t>
            </a:r>
            <a:endParaRPr/>
          </a:p>
        </p:txBody>
      </p:sp>
      <p:sp>
        <p:nvSpPr>
          <p:cNvPr id="255" name="Google Shape;255;p22"/>
          <p:cNvSpPr txBox="1"/>
          <p:nvPr/>
        </p:nvSpPr>
        <p:spPr>
          <a:xfrm>
            <a:off x="10910110" y="3881699"/>
            <a:ext cx="3513600" cy="1261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197" dirty="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MEXICO</a:t>
            </a:r>
            <a:endParaRPr sz="1500" dirty="0">
              <a:solidFill>
                <a:schemeClr val="lt1"/>
              </a:solidFill>
            </a:endParaRPr>
          </a:p>
        </p:txBody>
      </p:sp>
      <p:sp>
        <p:nvSpPr>
          <p:cNvPr id="256" name="Google Shape;256;p22"/>
          <p:cNvSpPr/>
          <p:nvPr/>
        </p:nvSpPr>
        <p:spPr>
          <a:xfrm rot="-4059997">
            <a:off x="14426366" y="878989"/>
            <a:ext cx="4048144" cy="5100024"/>
          </a:xfrm>
          <a:custGeom>
            <a:avLst/>
            <a:gdLst/>
            <a:ahLst/>
            <a:cxnLst/>
            <a:rect l="l" t="t" r="r" b="b"/>
            <a:pathLst>
              <a:path w="4048093" h="5099960" extrusionOk="0">
                <a:moveTo>
                  <a:pt x="0" y="0"/>
                </a:moveTo>
                <a:lnTo>
                  <a:pt x="4048093" y="0"/>
                </a:lnTo>
                <a:lnTo>
                  <a:pt x="4048093" y="5099959"/>
                </a:lnTo>
                <a:lnTo>
                  <a:pt x="0" y="5099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257" name="Google Shape;257;p22"/>
          <p:cNvGrpSpPr/>
          <p:nvPr/>
        </p:nvGrpSpPr>
        <p:grpSpPr>
          <a:xfrm>
            <a:off x="16315245" y="-581333"/>
            <a:ext cx="1337735" cy="3252025"/>
            <a:chOff x="0" y="-481486"/>
            <a:chExt cx="1783647" cy="4336032"/>
          </a:xfrm>
        </p:grpSpPr>
        <p:grpSp>
          <p:nvGrpSpPr>
            <p:cNvPr id="258" name="Google Shape;258;p22"/>
            <p:cNvGrpSpPr/>
            <p:nvPr/>
          </p:nvGrpSpPr>
          <p:grpSpPr>
            <a:xfrm>
              <a:off x="0" y="-481486"/>
              <a:ext cx="1783647" cy="4336032"/>
              <a:chOff x="0" y="-171450"/>
              <a:chExt cx="635130" cy="1543996"/>
            </a:xfrm>
          </p:grpSpPr>
          <p:sp>
            <p:nvSpPr>
              <p:cNvPr id="259" name="Google Shape;259;p22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60" name="Google Shape;260;p22"/>
              <p:cNvSpPr txBox="1"/>
              <p:nvPr/>
            </p:nvSpPr>
            <p:spPr>
              <a:xfrm>
                <a:off x="0" y="-171450"/>
                <a:ext cx="635130" cy="1416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1" name="Google Shape;261;p22"/>
            <p:cNvSpPr txBox="1"/>
            <p:nvPr/>
          </p:nvSpPr>
          <p:spPr>
            <a:xfrm rot="5400000">
              <a:off x="-624065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  <p:pic>
        <p:nvPicPr>
          <p:cNvPr id="262" name="Google Shape;2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99858" y="3011875"/>
            <a:ext cx="7144275" cy="535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23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268" name="Google Shape;268;p23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3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23"/>
          <p:cNvSpPr/>
          <p:nvPr/>
        </p:nvSpPr>
        <p:spPr>
          <a:xfrm>
            <a:off x="-1222326" y="519475"/>
            <a:ext cx="4322942" cy="3687890"/>
          </a:xfrm>
          <a:custGeom>
            <a:avLst/>
            <a:gdLst/>
            <a:ahLst/>
            <a:cxnLst/>
            <a:rect l="l" t="t" r="r" b="b"/>
            <a:pathLst>
              <a:path w="6404358" h="6172200" extrusionOk="0">
                <a:moveTo>
                  <a:pt x="0" y="0"/>
                </a:moveTo>
                <a:lnTo>
                  <a:pt x="6404358" y="0"/>
                </a:lnTo>
                <a:lnTo>
                  <a:pt x="640435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271" name="Google Shape;271;p23"/>
          <p:cNvSpPr txBox="1"/>
          <p:nvPr/>
        </p:nvSpPr>
        <p:spPr>
          <a:xfrm>
            <a:off x="8648100" y="6478100"/>
            <a:ext cx="83835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This Canadian building, Habitat 67, was originally built as an experimental residential complex.  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2" name="Google Shape;272;p23"/>
          <p:cNvSpPr txBox="1"/>
          <p:nvPr/>
        </p:nvSpPr>
        <p:spPr>
          <a:xfrm>
            <a:off x="0" y="973352"/>
            <a:ext cx="182880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 b="0" i="0" u="none" strike="noStrike" cap="non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GUESS </a:t>
            </a: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THE CITY</a:t>
            </a:r>
            <a:endParaRPr/>
          </a:p>
        </p:txBody>
      </p:sp>
      <p:sp>
        <p:nvSpPr>
          <p:cNvPr id="273" name="Google Shape;273;p23"/>
          <p:cNvSpPr/>
          <p:nvPr/>
        </p:nvSpPr>
        <p:spPr>
          <a:xfrm rot="-4059997">
            <a:off x="14616616" y="809089"/>
            <a:ext cx="4048144" cy="5100024"/>
          </a:xfrm>
          <a:custGeom>
            <a:avLst/>
            <a:gdLst/>
            <a:ahLst/>
            <a:cxnLst/>
            <a:rect l="l" t="t" r="r" b="b"/>
            <a:pathLst>
              <a:path w="4048093" h="5099960" extrusionOk="0">
                <a:moveTo>
                  <a:pt x="0" y="0"/>
                </a:moveTo>
                <a:lnTo>
                  <a:pt x="4048093" y="0"/>
                </a:lnTo>
                <a:lnTo>
                  <a:pt x="4048093" y="5099959"/>
                </a:lnTo>
                <a:lnTo>
                  <a:pt x="0" y="5099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274" name="Google Shape;274;p23"/>
          <p:cNvGrpSpPr/>
          <p:nvPr/>
        </p:nvGrpSpPr>
        <p:grpSpPr>
          <a:xfrm>
            <a:off x="8475247" y="4347374"/>
            <a:ext cx="8383351" cy="1692506"/>
            <a:chOff x="0" y="-47625"/>
            <a:chExt cx="2043673" cy="412595"/>
          </a:xfrm>
        </p:grpSpPr>
        <p:sp>
          <p:nvSpPr>
            <p:cNvPr id="275" name="Google Shape;275;p23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3"/>
            <p:cNvSpPr txBox="1"/>
            <p:nvPr/>
          </p:nvSpPr>
          <p:spPr>
            <a:xfrm>
              <a:off x="0" y="-47625"/>
              <a:ext cx="20436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23"/>
          <p:cNvSpPr txBox="1"/>
          <p:nvPr/>
        </p:nvSpPr>
        <p:spPr>
          <a:xfrm>
            <a:off x="10140675" y="3232675"/>
            <a:ext cx="5237870" cy="20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 dirty="0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CITY IS…</a:t>
            </a:r>
            <a:endParaRPr dirty="0"/>
          </a:p>
        </p:txBody>
      </p:sp>
      <p:pic>
        <p:nvPicPr>
          <p:cNvPr id="278" name="Google Shape;278;p23"/>
          <p:cNvPicPr preferRelativeResize="0"/>
          <p:nvPr/>
        </p:nvPicPr>
        <p:blipFill rotWithShape="1">
          <a:blip r:embed="rId5">
            <a:alphaModFix/>
          </a:blip>
          <a:srcRect l="10883" t="7179" r="30223" b="35882"/>
          <a:stretch/>
        </p:blipFill>
        <p:spPr>
          <a:xfrm>
            <a:off x="1871450" y="3143150"/>
            <a:ext cx="5682300" cy="5682600"/>
          </a:xfrm>
          <a:prstGeom prst="ellipse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23" descr="This timer counts down silently until it reaches 0:00, then a police siren sounds to alert you that time is up." title="1 Minute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20850" y="374875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24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285" name="Google Shape;285;p24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4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p24"/>
          <p:cNvGrpSpPr/>
          <p:nvPr/>
        </p:nvGrpSpPr>
        <p:grpSpPr>
          <a:xfrm>
            <a:off x="8475247" y="4347374"/>
            <a:ext cx="8383351" cy="1692506"/>
            <a:chOff x="0" y="-47625"/>
            <a:chExt cx="2043673" cy="412595"/>
          </a:xfrm>
        </p:grpSpPr>
        <p:sp>
          <p:nvSpPr>
            <p:cNvPr id="288" name="Google Shape;288;p24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4"/>
            <p:cNvSpPr txBox="1"/>
            <p:nvPr/>
          </p:nvSpPr>
          <p:spPr>
            <a:xfrm>
              <a:off x="0" y="-47625"/>
              <a:ext cx="20436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p24"/>
          <p:cNvSpPr txBox="1"/>
          <p:nvPr/>
        </p:nvSpPr>
        <p:spPr>
          <a:xfrm>
            <a:off x="9028550" y="6478129"/>
            <a:ext cx="7594500" cy="274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SzPts val="1100"/>
              <a:buNone/>
            </a:pPr>
            <a:r>
              <a:rPr lang="en-US" sz="30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Montréal’s Habitat 67 was designed to rethink city and suburban living. Each unit in the building had direct access and privacy, but also a rooftop garden. The architect, Moshe </a:t>
            </a:r>
            <a:r>
              <a:rPr lang="en-US" sz="3000" dirty="0" err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Safdie</a:t>
            </a:r>
            <a:r>
              <a:rPr lang="en-US" sz="30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would say, </a:t>
            </a:r>
            <a:r>
              <a:rPr lang="en-US" sz="3000" dirty="0">
                <a:solidFill>
                  <a:schemeClr val="lt1"/>
                </a:solidFill>
                <a:latin typeface="Comfortaa"/>
                <a:ea typeface="Comfortaa"/>
                <a:cs typeface="Comfortaa"/>
                <a:sym typeface="Comfortaa"/>
              </a:rPr>
              <a:t>“For everyone a garden.”</a:t>
            </a:r>
            <a:endParaRPr sz="3700" dirty="0">
              <a:solidFill>
                <a:schemeClr val="lt1"/>
              </a:solidFill>
            </a:endParaRPr>
          </a:p>
        </p:txBody>
      </p:sp>
      <p:sp>
        <p:nvSpPr>
          <p:cNvPr id="291" name="Google Shape;291;p24"/>
          <p:cNvSpPr txBox="1"/>
          <p:nvPr/>
        </p:nvSpPr>
        <p:spPr>
          <a:xfrm>
            <a:off x="0" y="973352"/>
            <a:ext cx="182880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 b="0" i="0" u="none" strike="noStrike" cap="non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GUESS </a:t>
            </a: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THE CITY</a:t>
            </a:r>
            <a:endParaRPr/>
          </a:p>
        </p:txBody>
      </p:sp>
      <p:sp>
        <p:nvSpPr>
          <p:cNvPr id="292" name="Google Shape;292;p24"/>
          <p:cNvSpPr txBox="1"/>
          <p:nvPr/>
        </p:nvSpPr>
        <p:spPr>
          <a:xfrm>
            <a:off x="10332050" y="3205181"/>
            <a:ext cx="49875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 dirty="0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CITY IS…</a:t>
            </a:r>
            <a:endParaRPr dirty="0"/>
          </a:p>
        </p:txBody>
      </p:sp>
      <p:sp>
        <p:nvSpPr>
          <p:cNvPr id="293" name="Google Shape;293;p24"/>
          <p:cNvSpPr txBox="1"/>
          <p:nvPr/>
        </p:nvSpPr>
        <p:spPr>
          <a:xfrm>
            <a:off x="8683450" y="3953960"/>
            <a:ext cx="7755600" cy="25294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7" dirty="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MONTRÉAL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94" name="Google Shape;294;p24"/>
          <p:cNvSpPr/>
          <p:nvPr/>
        </p:nvSpPr>
        <p:spPr>
          <a:xfrm rot="-4059997">
            <a:off x="14616616" y="809089"/>
            <a:ext cx="4048144" cy="5100024"/>
          </a:xfrm>
          <a:custGeom>
            <a:avLst/>
            <a:gdLst/>
            <a:ahLst/>
            <a:cxnLst/>
            <a:rect l="l" t="t" r="r" b="b"/>
            <a:pathLst>
              <a:path w="4048093" h="5099960" extrusionOk="0">
                <a:moveTo>
                  <a:pt x="0" y="0"/>
                </a:moveTo>
                <a:lnTo>
                  <a:pt x="4048093" y="0"/>
                </a:lnTo>
                <a:lnTo>
                  <a:pt x="4048093" y="5099959"/>
                </a:lnTo>
                <a:lnTo>
                  <a:pt x="0" y="5099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295" name="Google Shape;295;p24"/>
          <p:cNvGrpSpPr/>
          <p:nvPr/>
        </p:nvGrpSpPr>
        <p:grpSpPr>
          <a:xfrm>
            <a:off x="16315245" y="-581330"/>
            <a:ext cx="1337727" cy="3252003"/>
            <a:chOff x="0" y="-481483"/>
            <a:chExt cx="1783636" cy="4336004"/>
          </a:xfrm>
        </p:grpSpPr>
        <p:grpSp>
          <p:nvGrpSpPr>
            <p:cNvPr id="296" name="Google Shape;296;p24"/>
            <p:cNvGrpSpPr/>
            <p:nvPr/>
          </p:nvGrpSpPr>
          <p:grpSpPr>
            <a:xfrm>
              <a:off x="0" y="-481483"/>
              <a:ext cx="1783636" cy="4336004"/>
              <a:chOff x="0" y="-171450"/>
              <a:chExt cx="635130" cy="1543996"/>
            </a:xfrm>
          </p:grpSpPr>
          <p:sp>
            <p:nvSpPr>
              <p:cNvPr id="297" name="Google Shape;297;p24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98" name="Google Shape;298;p24"/>
              <p:cNvSpPr txBox="1"/>
              <p:nvPr/>
            </p:nvSpPr>
            <p:spPr>
              <a:xfrm>
                <a:off x="0" y="-171450"/>
                <a:ext cx="635100" cy="14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9" name="Google Shape;299;p24"/>
            <p:cNvSpPr txBox="1"/>
            <p:nvPr/>
          </p:nvSpPr>
          <p:spPr>
            <a:xfrm rot="5400000">
              <a:off x="-624065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  <p:pic>
        <p:nvPicPr>
          <p:cNvPr id="300" name="Google Shape;30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0877" y="2553902"/>
            <a:ext cx="6507776" cy="6507776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25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306" name="Google Shape;306;p25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5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25"/>
          <p:cNvSpPr/>
          <p:nvPr/>
        </p:nvSpPr>
        <p:spPr>
          <a:xfrm>
            <a:off x="-1222326" y="519475"/>
            <a:ext cx="4322942" cy="3687890"/>
          </a:xfrm>
          <a:custGeom>
            <a:avLst/>
            <a:gdLst/>
            <a:ahLst/>
            <a:cxnLst/>
            <a:rect l="l" t="t" r="r" b="b"/>
            <a:pathLst>
              <a:path w="6404358" h="6172200" extrusionOk="0">
                <a:moveTo>
                  <a:pt x="0" y="0"/>
                </a:moveTo>
                <a:lnTo>
                  <a:pt x="6404358" y="0"/>
                </a:lnTo>
                <a:lnTo>
                  <a:pt x="640435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309" name="Google Shape;309;p25"/>
          <p:cNvSpPr txBox="1"/>
          <p:nvPr/>
        </p:nvSpPr>
        <p:spPr>
          <a:xfrm>
            <a:off x="8475250" y="6478100"/>
            <a:ext cx="8806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This is a fruit, but you probably won’t have it sliced with bananas and strawberries. </a:t>
            </a:r>
            <a:endParaRPr sz="3000" dirty="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lvl="1" algn="ctr"/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In fact, it’s not usually eaten raw at all!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0" name="Google Shape;310;p25"/>
          <p:cNvSpPr txBox="1"/>
          <p:nvPr/>
        </p:nvSpPr>
        <p:spPr>
          <a:xfrm>
            <a:off x="0" y="973352"/>
            <a:ext cx="182880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WHAT IS THIS CALLED?</a:t>
            </a:r>
            <a:endParaRPr/>
          </a:p>
        </p:txBody>
      </p:sp>
      <p:sp>
        <p:nvSpPr>
          <p:cNvPr id="311" name="Google Shape;311;p25"/>
          <p:cNvSpPr/>
          <p:nvPr/>
        </p:nvSpPr>
        <p:spPr>
          <a:xfrm rot="-4059997">
            <a:off x="14616616" y="809089"/>
            <a:ext cx="4048144" cy="5100024"/>
          </a:xfrm>
          <a:custGeom>
            <a:avLst/>
            <a:gdLst/>
            <a:ahLst/>
            <a:cxnLst/>
            <a:rect l="l" t="t" r="r" b="b"/>
            <a:pathLst>
              <a:path w="4048093" h="5099960" extrusionOk="0">
                <a:moveTo>
                  <a:pt x="0" y="0"/>
                </a:moveTo>
                <a:lnTo>
                  <a:pt x="4048093" y="0"/>
                </a:lnTo>
                <a:lnTo>
                  <a:pt x="4048093" y="5099959"/>
                </a:lnTo>
                <a:lnTo>
                  <a:pt x="0" y="5099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312" name="Google Shape;312;p25"/>
          <p:cNvGrpSpPr/>
          <p:nvPr/>
        </p:nvGrpSpPr>
        <p:grpSpPr>
          <a:xfrm>
            <a:off x="8475247" y="4347374"/>
            <a:ext cx="8383351" cy="1692506"/>
            <a:chOff x="0" y="-47625"/>
            <a:chExt cx="2043673" cy="412595"/>
          </a:xfrm>
        </p:grpSpPr>
        <p:sp>
          <p:nvSpPr>
            <p:cNvPr id="313" name="Google Shape;313;p25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5"/>
            <p:cNvSpPr txBox="1"/>
            <p:nvPr/>
          </p:nvSpPr>
          <p:spPr>
            <a:xfrm>
              <a:off x="0" y="-47625"/>
              <a:ext cx="20436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25"/>
          <p:cNvSpPr txBox="1"/>
          <p:nvPr/>
        </p:nvSpPr>
        <p:spPr>
          <a:xfrm>
            <a:off x="10278931" y="3232664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IS…</a:t>
            </a:r>
            <a:endParaRPr/>
          </a:p>
        </p:txBody>
      </p:sp>
      <p:pic>
        <p:nvPicPr>
          <p:cNvPr id="316" name="Google Shape;316;p25"/>
          <p:cNvPicPr preferRelativeResize="0"/>
          <p:nvPr/>
        </p:nvPicPr>
        <p:blipFill rotWithShape="1">
          <a:blip r:embed="rId5">
            <a:alphaModFix/>
          </a:blip>
          <a:srcRect l="40815" t="25334" r="1746" b="30765"/>
          <a:stretch/>
        </p:blipFill>
        <p:spPr>
          <a:xfrm>
            <a:off x="1619775" y="2472975"/>
            <a:ext cx="6091800" cy="6091800"/>
          </a:xfrm>
          <a:prstGeom prst="ellipse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7" name="Google Shape;317;p25" descr="This timer counts down silently until it reaches 0:00, then a police siren sounds to alert you that time is up." title="1 Minute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20850" y="404150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6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323" name="Google Shape;323;p26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6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26"/>
          <p:cNvSpPr/>
          <p:nvPr/>
        </p:nvSpPr>
        <p:spPr>
          <a:xfrm>
            <a:off x="-1222326" y="519475"/>
            <a:ext cx="4322942" cy="3687890"/>
          </a:xfrm>
          <a:custGeom>
            <a:avLst/>
            <a:gdLst/>
            <a:ahLst/>
            <a:cxnLst/>
            <a:rect l="l" t="t" r="r" b="b"/>
            <a:pathLst>
              <a:path w="6404358" h="6172200" extrusionOk="0">
                <a:moveTo>
                  <a:pt x="0" y="0"/>
                </a:moveTo>
                <a:lnTo>
                  <a:pt x="6404358" y="0"/>
                </a:lnTo>
                <a:lnTo>
                  <a:pt x="640435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326" name="Google Shape;326;p26"/>
          <p:cNvSpPr txBox="1"/>
          <p:nvPr/>
        </p:nvSpPr>
        <p:spPr>
          <a:xfrm>
            <a:off x="8560300" y="6478100"/>
            <a:ext cx="8838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omfortaa Medium"/>
                <a:ea typeface="Comfortaa Medium"/>
                <a:cs typeface="Comfortaa Medium"/>
                <a:sym typeface="Comfortaa Medium"/>
              </a:rPr>
              <a:t>Typically found in the South Pacific and other tropical areas, breadfruit is a starchy fruit that is usually roasted, baked, boiled or even dried into flour.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7" name="Google Shape;327;p26"/>
          <p:cNvSpPr txBox="1"/>
          <p:nvPr/>
        </p:nvSpPr>
        <p:spPr>
          <a:xfrm>
            <a:off x="0" y="973352"/>
            <a:ext cx="182880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WHAT IS THIS CALLED?</a:t>
            </a:r>
            <a:endParaRPr/>
          </a:p>
        </p:txBody>
      </p:sp>
      <p:sp>
        <p:nvSpPr>
          <p:cNvPr id="328" name="Google Shape;328;p26"/>
          <p:cNvSpPr/>
          <p:nvPr/>
        </p:nvSpPr>
        <p:spPr>
          <a:xfrm rot="-4059997">
            <a:off x="14616616" y="809089"/>
            <a:ext cx="4048144" cy="5100024"/>
          </a:xfrm>
          <a:custGeom>
            <a:avLst/>
            <a:gdLst/>
            <a:ahLst/>
            <a:cxnLst/>
            <a:rect l="l" t="t" r="r" b="b"/>
            <a:pathLst>
              <a:path w="4048093" h="5099960" extrusionOk="0">
                <a:moveTo>
                  <a:pt x="0" y="0"/>
                </a:moveTo>
                <a:lnTo>
                  <a:pt x="4048093" y="0"/>
                </a:lnTo>
                <a:lnTo>
                  <a:pt x="4048093" y="5099959"/>
                </a:lnTo>
                <a:lnTo>
                  <a:pt x="0" y="5099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329" name="Google Shape;329;p26"/>
          <p:cNvGrpSpPr/>
          <p:nvPr/>
        </p:nvGrpSpPr>
        <p:grpSpPr>
          <a:xfrm>
            <a:off x="8378544" y="4372618"/>
            <a:ext cx="8480054" cy="1692116"/>
            <a:chOff x="-23574" y="-41471"/>
            <a:chExt cx="2067247" cy="412500"/>
          </a:xfrm>
        </p:grpSpPr>
        <p:sp>
          <p:nvSpPr>
            <p:cNvPr id="330" name="Google Shape;330;p26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6"/>
            <p:cNvSpPr txBox="1"/>
            <p:nvPr/>
          </p:nvSpPr>
          <p:spPr>
            <a:xfrm>
              <a:off x="-23574" y="-41471"/>
              <a:ext cx="2043600" cy="412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200" dirty="0">
                  <a:solidFill>
                    <a:schemeClr val="lt1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BREADFRUIT</a:t>
              </a:r>
              <a:endParaRPr sz="8200" i="0" u="none" strike="noStrike" cap="none" dirty="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endParaRPr>
            </a:p>
          </p:txBody>
        </p:sp>
      </p:grpSp>
      <p:sp>
        <p:nvSpPr>
          <p:cNvPr id="332" name="Google Shape;332;p26"/>
          <p:cNvSpPr txBox="1"/>
          <p:nvPr/>
        </p:nvSpPr>
        <p:spPr>
          <a:xfrm>
            <a:off x="10278931" y="3232664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IS…</a:t>
            </a:r>
            <a:endParaRPr/>
          </a:p>
        </p:txBody>
      </p:sp>
      <p:pic>
        <p:nvPicPr>
          <p:cNvPr id="333" name="Google Shape;33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8775" y="2565900"/>
            <a:ext cx="4971623" cy="6633175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34" name="Google Shape;334;p26"/>
          <p:cNvGrpSpPr/>
          <p:nvPr/>
        </p:nvGrpSpPr>
        <p:grpSpPr>
          <a:xfrm>
            <a:off x="16315245" y="-581330"/>
            <a:ext cx="1337727" cy="3252003"/>
            <a:chOff x="0" y="-481483"/>
            <a:chExt cx="1783636" cy="4336004"/>
          </a:xfrm>
        </p:grpSpPr>
        <p:grpSp>
          <p:nvGrpSpPr>
            <p:cNvPr id="335" name="Google Shape;335;p26"/>
            <p:cNvGrpSpPr/>
            <p:nvPr/>
          </p:nvGrpSpPr>
          <p:grpSpPr>
            <a:xfrm>
              <a:off x="0" y="-481483"/>
              <a:ext cx="1783636" cy="4336004"/>
              <a:chOff x="0" y="-171450"/>
              <a:chExt cx="635130" cy="1543996"/>
            </a:xfrm>
          </p:grpSpPr>
          <p:sp>
            <p:nvSpPr>
              <p:cNvPr id="336" name="Google Shape;336;p26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37" name="Google Shape;337;p26"/>
              <p:cNvSpPr txBox="1"/>
              <p:nvPr/>
            </p:nvSpPr>
            <p:spPr>
              <a:xfrm>
                <a:off x="0" y="-171450"/>
                <a:ext cx="635100" cy="14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8" name="Google Shape;338;p26"/>
            <p:cNvSpPr txBox="1"/>
            <p:nvPr/>
          </p:nvSpPr>
          <p:spPr>
            <a:xfrm rot="5400000">
              <a:off x="-624065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" name="Google Shape;343;p27"/>
          <p:cNvGrpSpPr/>
          <p:nvPr/>
        </p:nvGrpSpPr>
        <p:grpSpPr>
          <a:xfrm>
            <a:off x="221095" y="-462097"/>
            <a:ext cx="17845810" cy="10495391"/>
            <a:chOff x="0" y="-171450"/>
            <a:chExt cx="4700100" cy="2764200"/>
          </a:xfrm>
        </p:grpSpPr>
        <p:sp>
          <p:nvSpPr>
            <p:cNvPr id="344" name="Google Shape;344;p27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7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6" name="Google Shape;346;p27"/>
          <p:cNvSpPr/>
          <p:nvPr/>
        </p:nvSpPr>
        <p:spPr>
          <a:xfrm>
            <a:off x="-1222326" y="519475"/>
            <a:ext cx="4322942" cy="3687890"/>
          </a:xfrm>
          <a:custGeom>
            <a:avLst/>
            <a:gdLst/>
            <a:ahLst/>
            <a:cxnLst/>
            <a:rect l="l" t="t" r="r" b="b"/>
            <a:pathLst>
              <a:path w="6404358" h="6172200" extrusionOk="0">
                <a:moveTo>
                  <a:pt x="0" y="0"/>
                </a:moveTo>
                <a:lnTo>
                  <a:pt x="6404358" y="0"/>
                </a:lnTo>
                <a:lnTo>
                  <a:pt x="640435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347" name="Google Shape;347;p27"/>
          <p:cNvSpPr txBox="1"/>
          <p:nvPr/>
        </p:nvSpPr>
        <p:spPr>
          <a:xfrm>
            <a:off x="10044148" y="6478104"/>
            <a:ext cx="5245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38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7"/>
          <p:cNvSpPr/>
          <p:nvPr/>
        </p:nvSpPr>
        <p:spPr>
          <a:xfrm rot="-4058418">
            <a:off x="14734074" y="2933306"/>
            <a:ext cx="3085924" cy="3378748"/>
          </a:xfrm>
          <a:custGeom>
            <a:avLst/>
            <a:gdLst/>
            <a:ahLst/>
            <a:cxnLst/>
            <a:rect l="l" t="t" r="r" b="b"/>
            <a:pathLst>
              <a:path w="4048093" h="5099960" extrusionOk="0">
                <a:moveTo>
                  <a:pt x="0" y="0"/>
                </a:moveTo>
                <a:lnTo>
                  <a:pt x="4048093" y="0"/>
                </a:lnTo>
                <a:lnTo>
                  <a:pt x="4048093" y="5099959"/>
                </a:lnTo>
                <a:lnTo>
                  <a:pt x="0" y="5099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349" name="Google Shape;349;p27"/>
          <p:cNvSpPr txBox="1"/>
          <p:nvPr/>
        </p:nvSpPr>
        <p:spPr>
          <a:xfrm>
            <a:off x="-76200" y="973350"/>
            <a:ext cx="19140000" cy="11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5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NAME THIS ICONIC BUILDING</a:t>
            </a:r>
            <a:endParaRPr sz="7350"/>
          </a:p>
        </p:txBody>
      </p:sp>
      <p:grpSp>
        <p:nvGrpSpPr>
          <p:cNvPr id="350" name="Google Shape;350;p27"/>
          <p:cNvGrpSpPr/>
          <p:nvPr/>
        </p:nvGrpSpPr>
        <p:grpSpPr>
          <a:xfrm>
            <a:off x="8475222" y="4785599"/>
            <a:ext cx="8383351" cy="1692506"/>
            <a:chOff x="0" y="-47625"/>
            <a:chExt cx="2043673" cy="412595"/>
          </a:xfrm>
        </p:grpSpPr>
        <p:sp>
          <p:nvSpPr>
            <p:cNvPr id="351" name="Google Shape;351;p27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7"/>
            <p:cNvSpPr txBox="1"/>
            <p:nvPr/>
          </p:nvSpPr>
          <p:spPr>
            <a:xfrm>
              <a:off x="0" y="-47625"/>
              <a:ext cx="20436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p27"/>
          <p:cNvSpPr txBox="1"/>
          <p:nvPr/>
        </p:nvSpPr>
        <p:spPr>
          <a:xfrm>
            <a:off x="10054621" y="3751444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 dirty="0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</a:t>
            </a:r>
            <a:r>
              <a:rPr lang="en-US" sz="6504" b="0" i="0" u="none" strike="noStrike" cap="none" dirty="0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 IS</a:t>
            </a:r>
            <a:r>
              <a:rPr lang="en-US" sz="6504" dirty="0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…</a:t>
            </a:r>
            <a:endParaRPr dirty="0"/>
          </a:p>
        </p:txBody>
      </p:sp>
      <p:pic>
        <p:nvPicPr>
          <p:cNvPr id="354" name="Google Shape;354;p27"/>
          <p:cNvPicPr preferRelativeResize="0"/>
          <p:nvPr/>
        </p:nvPicPr>
        <p:blipFill rotWithShape="1">
          <a:blip r:embed="rId5">
            <a:alphaModFix/>
          </a:blip>
          <a:srcRect l="28282" t="22396" r="46046" b="39424"/>
          <a:stretch/>
        </p:blipFill>
        <p:spPr>
          <a:xfrm>
            <a:off x="2397700" y="3636550"/>
            <a:ext cx="4776000" cy="4776000"/>
          </a:xfrm>
          <a:prstGeom prst="ellipse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5" name="Google Shape;355;p27"/>
          <p:cNvSpPr txBox="1"/>
          <p:nvPr/>
        </p:nvSpPr>
        <p:spPr>
          <a:xfrm>
            <a:off x="7711600" y="6883725"/>
            <a:ext cx="100674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 algn="ctr"/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This is one of the New Seven Wonders of the World. </a:t>
            </a:r>
            <a:b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</a:b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It sits on the southern bank of the Yamuna River.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56" name="Google Shape;356;p27" descr="This timer counts down silently until it reaches 0:00, then a police siren sounds to alert you that time is up." title="1 Minute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35475" y="374900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28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362" name="Google Shape;362;p28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" name="Google Shape;364;p28"/>
          <p:cNvSpPr/>
          <p:nvPr/>
        </p:nvSpPr>
        <p:spPr>
          <a:xfrm>
            <a:off x="-1222326" y="519475"/>
            <a:ext cx="4322942" cy="3687890"/>
          </a:xfrm>
          <a:custGeom>
            <a:avLst/>
            <a:gdLst/>
            <a:ahLst/>
            <a:cxnLst/>
            <a:rect l="l" t="t" r="r" b="b"/>
            <a:pathLst>
              <a:path w="6404358" h="6172200" extrusionOk="0">
                <a:moveTo>
                  <a:pt x="0" y="0"/>
                </a:moveTo>
                <a:lnTo>
                  <a:pt x="6404358" y="0"/>
                </a:lnTo>
                <a:lnTo>
                  <a:pt x="640435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365" name="Google Shape;365;p28"/>
          <p:cNvSpPr txBox="1"/>
          <p:nvPr/>
        </p:nvSpPr>
        <p:spPr>
          <a:xfrm>
            <a:off x="10044148" y="6478104"/>
            <a:ext cx="5245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38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8"/>
          <p:cNvSpPr/>
          <p:nvPr/>
        </p:nvSpPr>
        <p:spPr>
          <a:xfrm rot="-4058418">
            <a:off x="14734074" y="2933306"/>
            <a:ext cx="3085924" cy="3378748"/>
          </a:xfrm>
          <a:custGeom>
            <a:avLst/>
            <a:gdLst/>
            <a:ahLst/>
            <a:cxnLst/>
            <a:rect l="l" t="t" r="r" b="b"/>
            <a:pathLst>
              <a:path w="4048093" h="5099960" extrusionOk="0">
                <a:moveTo>
                  <a:pt x="0" y="0"/>
                </a:moveTo>
                <a:lnTo>
                  <a:pt x="4048093" y="0"/>
                </a:lnTo>
                <a:lnTo>
                  <a:pt x="4048093" y="5099959"/>
                </a:lnTo>
                <a:lnTo>
                  <a:pt x="0" y="5099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367" name="Google Shape;367;p28"/>
          <p:cNvSpPr txBox="1"/>
          <p:nvPr/>
        </p:nvSpPr>
        <p:spPr>
          <a:xfrm>
            <a:off x="0" y="820950"/>
            <a:ext cx="1914000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8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NAME THIS ICONIC BUILDING</a:t>
            </a:r>
            <a:endParaRPr sz="828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grpSp>
        <p:nvGrpSpPr>
          <p:cNvPr id="368" name="Google Shape;368;p28"/>
          <p:cNvGrpSpPr/>
          <p:nvPr/>
        </p:nvGrpSpPr>
        <p:grpSpPr>
          <a:xfrm>
            <a:off x="8517677" y="4984578"/>
            <a:ext cx="8383351" cy="1692116"/>
            <a:chOff x="0" y="-7043"/>
            <a:chExt cx="2043673" cy="412500"/>
          </a:xfrm>
        </p:grpSpPr>
        <p:sp>
          <p:nvSpPr>
            <p:cNvPr id="369" name="Google Shape;369;p28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8"/>
            <p:cNvSpPr txBox="1"/>
            <p:nvPr/>
          </p:nvSpPr>
          <p:spPr>
            <a:xfrm>
              <a:off x="36" y="-7043"/>
              <a:ext cx="2043600" cy="412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500" dirty="0">
                  <a:solidFill>
                    <a:schemeClr val="lt1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THE TAJ MAHAL</a:t>
              </a:r>
              <a:endParaRPr sz="6500" i="0" u="none" strike="noStrike" cap="none" dirty="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endParaRPr>
            </a:p>
          </p:txBody>
        </p:sp>
      </p:grpSp>
      <p:sp>
        <p:nvSpPr>
          <p:cNvPr id="371" name="Google Shape;371;p28"/>
          <p:cNvSpPr txBox="1"/>
          <p:nvPr/>
        </p:nvSpPr>
        <p:spPr>
          <a:xfrm>
            <a:off x="10044148" y="3721552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 dirty="0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</a:t>
            </a:r>
            <a:r>
              <a:rPr lang="en-US" sz="6504" b="0" i="0" u="none" strike="noStrike" cap="none" dirty="0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 IS</a:t>
            </a:r>
            <a:r>
              <a:rPr lang="en-US" sz="6504" dirty="0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…</a:t>
            </a:r>
            <a:endParaRPr dirty="0"/>
          </a:p>
        </p:txBody>
      </p:sp>
      <p:pic>
        <p:nvPicPr>
          <p:cNvPr id="372" name="Google Shape;3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0525" y="3700900"/>
            <a:ext cx="6475226" cy="425947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8"/>
          <p:cNvSpPr txBox="1"/>
          <p:nvPr/>
        </p:nvSpPr>
        <p:spPr>
          <a:xfrm>
            <a:off x="8340800" y="6693500"/>
            <a:ext cx="92334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This white marble structure was built by the Mughal emperor Shah Jahan in </a:t>
            </a:r>
            <a:r>
              <a:rPr lang="en-US" sz="3000" dirty="0" err="1">
                <a:latin typeface="Comfortaa Medium"/>
                <a:ea typeface="Comfortaa Medium"/>
                <a:cs typeface="Comfortaa Medium"/>
                <a:sym typeface="Comfortaa Medium"/>
              </a:rPr>
              <a:t>honour</a:t>
            </a: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 of his beloved wife, Mumtaz. Talk about true love!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74" name="Google Shape;374;p28"/>
          <p:cNvGrpSpPr/>
          <p:nvPr/>
        </p:nvGrpSpPr>
        <p:grpSpPr>
          <a:xfrm>
            <a:off x="16315245" y="-581330"/>
            <a:ext cx="1337727" cy="3252003"/>
            <a:chOff x="0" y="-481483"/>
            <a:chExt cx="1783636" cy="4336004"/>
          </a:xfrm>
        </p:grpSpPr>
        <p:grpSp>
          <p:nvGrpSpPr>
            <p:cNvPr id="375" name="Google Shape;375;p28"/>
            <p:cNvGrpSpPr/>
            <p:nvPr/>
          </p:nvGrpSpPr>
          <p:grpSpPr>
            <a:xfrm>
              <a:off x="0" y="-481483"/>
              <a:ext cx="1783636" cy="4336004"/>
              <a:chOff x="0" y="-171450"/>
              <a:chExt cx="635130" cy="1543996"/>
            </a:xfrm>
          </p:grpSpPr>
          <p:sp>
            <p:nvSpPr>
              <p:cNvPr id="376" name="Google Shape;376;p28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77" name="Google Shape;377;p28"/>
              <p:cNvSpPr txBox="1"/>
              <p:nvPr/>
            </p:nvSpPr>
            <p:spPr>
              <a:xfrm>
                <a:off x="0" y="-171450"/>
                <a:ext cx="635100" cy="14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8" name="Google Shape;378;p28"/>
            <p:cNvSpPr txBox="1"/>
            <p:nvPr/>
          </p:nvSpPr>
          <p:spPr>
            <a:xfrm rot="5400000">
              <a:off x="-624065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29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384" name="Google Shape;384;p29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p29"/>
          <p:cNvSpPr txBox="1"/>
          <p:nvPr/>
        </p:nvSpPr>
        <p:spPr>
          <a:xfrm>
            <a:off x="687750" y="973350"/>
            <a:ext cx="16886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WHAT RIVER IS THIS?</a:t>
            </a:r>
            <a:endParaRPr sz="9000"/>
          </a:p>
        </p:txBody>
      </p:sp>
      <p:sp>
        <p:nvSpPr>
          <p:cNvPr id="387" name="Google Shape;387;p29"/>
          <p:cNvSpPr txBox="1"/>
          <p:nvPr/>
        </p:nvSpPr>
        <p:spPr>
          <a:xfrm>
            <a:off x="1311999" y="6478100"/>
            <a:ext cx="5580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omfortaa Medium"/>
                <a:ea typeface="Comfortaa Medium"/>
                <a:cs typeface="Comfortaa Medium"/>
                <a:sym typeface="Comfortaa Medium"/>
              </a:rPr>
              <a:t>This river runs 1,538 km from Jasper National Park to a lake that shares its name</a:t>
            </a:r>
            <a:r>
              <a:rPr lang="en-US" sz="2399">
                <a:latin typeface="Comfortaa Medium"/>
                <a:ea typeface="Comfortaa Medium"/>
                <a:cs typeface="Comfortaa Medium"/>
                <a:sym typeface="Comfortaa Medium"/>
              </a:rPr>
              <a:t>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88" name="Google Shape;388;p29"/>
          <p:cNvGrpSpPr/>
          <p:nvPr/>
        </p:nvGrpSpPr>
        <p:grpSpPr>
          <a:xfrm>
            <a:off x="921875" y="4542725"/>
            <a:ext cx="6482473" cy="2389379"/>
            <a:chOff x="0" y="0"/>
            <a:chExt cx="1164300" cy="582477"/>
          </a:xfrm>
        </p:grpSpPr>
        <p:sp>
          <p:nvSpPr>
            <p:cNvPr id="389" name="Google Shape;389;p29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9"/>
            <p:cNvSpPr txBox="1"/>
            <p:nvPr/>
          </p:nvSpPr>
          <p:spPr>
            <a:xfrm>
              <a:off x="0" y="169977"/>
              <a:ext cx="11643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1" name="Google Shape;391;p29"/>
          <p:cNvSpPr txBox="1"/>
          <p:nvPr/>
        </p:nvSpPr>
        <p:spPr>
          <a:xfrm>
            <a:off x="1546794" y="3140789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IT IS THE</a:t>
            </a: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…</a:t>
            </a:r>
            <a:endParaRPr/>
          </a:p>
        </p:txBody>
      </p:sp>
      <p:pic>
        <p:nvPicPr>
          <p:cNvPr id="392" name="Google Shape;392;p29"/>
          <p:cNvPicPr preferRelativeResize="0"/>
          <p:nvPr/>
        </p:nvPicPr>
        <p:blipFill rotWithShape="1">
          <a:blip r:embed="rId3">
            <a:alphaModFix/>
          </a:blip>
          <a:srcRect l="5201" r="33673" b="24179"/>
          <a:stretch/>
        </p:blipFill>
        <p:spPr>
          <a:xfrm>
            <a:off x="9065150" y="2854100"/>
            <a:ext cx="6402000" cy="6402000"/>
          </a:xfrm>
          <a:prstGeom prst="ellipse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3" name="Google Shape;393;p29" descr="This timer counts down silently until it reaches 0:00, then a police siren sounds to alert you that time is up." title="1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06200" y="404150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30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399" name="Google Shape;399;p30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0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1" name="Google Shape;401;p30"/>
          <p:cNvSpPr txBox="1"/>
          <p:nvPr/>
        </p:nvSpPr>
        <p:spPr>
          <a:xfrm>
            <a:off x="687750" y="973350"/>
            <a:ext cx="16886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WHAT RIVER IS THIS?</a:t>
            </a:r>
            <a:endParaRPr sz="9000"/>
          </a:p>
        </p:txBody>
      </p:sp>
      <p:sp>
        <p:nvSpPr>
          <p:cNvPr id="402" name="Google Shape;402;p30"/>
          <p:cNvSpPr txBox="1"/>
          <p:nvPr/>
        </p:nvSpPr>
        <p:spPr>
          <a:xfrm>
            <a:off x="1097475" y="6478100"/>
            <a:ext cx="6828600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This is the longest river in Alberta! </a:t>
            </a:r>
            <a:endParaRPr sz="30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r>
              <a:rPr lang="en-CA" sz="2800" dirty="0">
                <a:latin typeface="Comfortaa" panose="020B0604020202020204" charset="0"/>
              </a:rPr>
              <a:t>It has been an important hunting and fishing site for </a:t>
            </a:r>
            <a:r>
              <a:rPr lang="en-CA" sz="2800" dirty="0" err="1">
                <a:latin typeface="Comfortaa" panose="020B0604020202020204" charset="0"/>
              </a:rPr>
              <a:t>Tsek'ehne</a:t>
            </a:r>
            <a:r>
              <a:rPr lang="en-CA" sz="2800" dirty="0">
                <a:latin typeface="Comfortaa" panose="020B0604020202020204" charset="0"/>
              </a:rPr>
              <a:t>, </a:t>
            </a:r>
            <a:r>
              <a:rPr lang="en-CA" sz="2800" dirty="0" err="1">
                <a:latin typeface="Comfortaa" panose="020B0604020202020204" charset="0"/>
              </a:rPr>
              <a:t>Secwépemc</a:t>
            </a:r>
            <a:r>
              <a:rPr lang="en-CA" sz="2800" dirty="0">
                <a:latin typeface="Comfortaa" panose="020B0604020202020204" charset="0"/>
              </a:rPr>
              <a:t>, Ktunaxa, Salish, Stoney </a:t>
            </a:r>
            <a:r>
              <a:rPr lang="en-CA" sz="2800" dirty="0" err="1">
                <a:latin typeface="Comfortaa" panose="020B0604020202020204" charset="0"/>
              </a:rPr>
              <a:t>Nakoda</a:t>
            </a:r>
            <a:r>
              <a:rPr lang="en-CA" sz="2800" dirty="0">
                <a:latin typeface="Comfortaa" panose="020B0604020202020204" charset="0"/>
              </a:rPr>
              <a:t>, Cree, and Métis Peoples</a:t>
            </a:r>
            <a:r>
              <a:rPr lang="en-CA" sz="2800" dirty="0" smtClean="0">
                <a:latin typeface="Comfortaa" panose="020B0604020202020204" charset="0"/>
              </a:rPr>
              <a:t>.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03" name="Google Shape;403;p30"/>
          <p:cNvGrpSpPr/>
          <p:nvPr/>
        </p:nvGrpSpPr>
        <p:grpSpPr>
          <a:xfrm>
            <a:off x="921875" y="4463950"/>
            <a:ext cx="6548323" cy="1692116"/>
            <a:chOff x="0" y="-19204"/>
            <a:chExt cx="1176127" cy="412500"/>
          </a:xfrm>
        </p:grpSpPr>
        <p:sp>
          <p:nvSpPr>
            <p:cNvPr id="404" name="Google Shape;404;p30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0"/>
            <p:cNvSpPr txBox="1"/>
            <p:nvPr/>
          </p:nvSpPr>
          <p:spPr>
            <a:xfrm>
              <a:off x="11827" y="-19204"/>
              <a:ext cx="1164300" cy="412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700">
                  <a:solidFill>
                    <a:schemeClr val="lt1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ATHABASCA RIVER</a:t>
              </a:r>
              <a:endParaRPr sz="5700" i="0" u="none" strike="noStrike" cap="none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endParaRPr>
            </a:p>
          </p:txBody>
        </p:sp>
      </p:grpSp>
      <p:sp>
        <p:nvSpPr>
          <p:cNvPr id="406" name="Google Shape;406;p30"/>
          <p:cNvSpPr txBox="1"/>
          <p:nvPr/>
        </p:nvSpPr>
        <p:spPr>
          <a:xfrm>
            <a:off x="1546794" y="3140789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IT IS THE</a:t>
            </a: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…</a:t>
            </a:r>
            <a:endParaRPr/>
          </a:p>
        </p:txBody>
      </p:sp>
      <p:grpSp>
        <p:nvGrpSpPr>
          <p:cNvPr id="407" name="Google Shape;407;p30"/>
          <p:cNvGrpSpPr/>
          <p:nvPr/>
        </p:nvGrpSpPr>
        <p:grpSpPr>
          <a:xfrm>
            <a:off x="16315245" y="-581330"/>
            <a:ext cx="1337727" cy="3252003"/>
            <a:chOff x="0" y="-481483"/>
            <a:chExt cx="1783636" cy="4336004"/>
          </a:xfrm>
        </p:grpSpPr>
        <p:grpSp>
          <p:nvGrpSpPr>
            <p:cNvPr id="408" name="Google Shape;408;p30"/>
            <p:cNvGrpSpPr/>
            <p:nvPr/>
          </p:nvGrpSpPr>
          <p:grpSpPr>
            <a:xfrm>
              <a:off x="0" y="-481483"/>
              <a:ext cx="1783636" cy="4336004"/>
              <a:chOff x="0" y="-171450"/>
              <a:chExt cx="635130" cy="1543996"/>
            </a:xfrm>
          </p:grpSpPr>
          <p:sp>
            <p:nvSpPr>
              <p:cNvPr id="409" name="Google Shape;409;p30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10" name="Google Shape;410;p30"/>
              <p:cNvSpPr txBox="1"/>
              <p:nvPr/>
            </p:nvSpPr>
            <p:spPr>
              <a:xfrm>
                <a:off x="0" y="-171450"/>
                <a:ext cx="635100" cy="14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1" name="Google Shape;411;p30"/>
            <p:cNvSpPr txBox="1"/>
            <p:nvPr/>
          </p:nvSpPr>
          <p:spPr>
            <a:xfrm rot="5400000">
              <a:off x="-624065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  <p:pic>
        <p:nvPicPr>
          <p:cNvPr id="412" name="Google Shape;4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36819" y="3317084"/>
            <a:ext cx="7378425" cy="55501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31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418" name="Google Shape;418;p31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0" name="Google Shape;4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2086" y="-1439799"/>
            <a:ext cx="6334775" cy="902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7551" y="1089350"/>
            <a:ext cx="4549950" cy="6070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31"/>
          <p:cNvGrpSpPr/>
          <p:nvPr/>
        </p:nvGrpSpPr>
        <p:grpSpPr>
          <a:xfrm>
            <a:off x="221095" y="6429033"/>
            <a:ext cx="17845810" cy="3589460"/>
            <a:chOff x="0" y="-47625"/>
            <a:chExt cx="4700100" cy="945366"/>
          </a:xfrm>
        </p:grpSpPr>
        <p:sp>
          <p:nvSpPr>
            <p:cNvPr id="423" name="Google Shape;423;p31"/>
            <p:cNvSpPr/>
            <p:nvPr/>
          </p:nvSpPr>
          <p:spPr>
            <a:xfrm>
              <a:off x="0" y="0"/>
              <a:ext cx="4699975" cy="897741"/>
            </a:xfrm>
            <a:custGeom>
              <a:avLst/>
              <a:gdLst/>
              <a:ahLst/>
              <a:cxnLst/>
              <a:rect l="l" t="t" r="r" b="b"/>
              <a:pathLst>
                <a:path w="4699975" h="897741" extrusionOk="0">
                  <a:moveTo>
                    <a:pt x="0" y="0"/>
                  </a:moveTo>
                  <a:lnTo>
                    <a:pt x="4699975" y="0"/>
                  </a:lnTo>
                  <a:lnTo>
                    <a:pt x="4699975" y="897741"/>
                  </a:lnTo>
                  <a:lnTo>
                    <a:pt x="0" y="897741"/>
                  </a:lnTo>
                  <a:close/>
                </a:path>
              </a:pathLst>
            </a:custGeom>
            <a:solidFill>
              <a:srgbClr val="53A5C8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24" name="Google Shape;424;p31"/>
            <p:cNvSpPr txBox="1"/>
            <p:nvPr/>
          </p:nvSpPr>
          <p:spPr>
            <a:xfrm>
              <a:off x="0" y="-47625"/>
              <a:ext cx="4700100" cy="9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31"/>
          <p:cNvSpPr/>
          <p:nvPr/>
        </p:nvSpPr>
        <p:spPr>
          <a:xfrm>
            <a:off x="221391" y="1800475"/>
            <a:ext cx="2089054" cy="5408842"/>
          </a:xfrm>
          <a:custGeom>
            <a:avLst/>
            <a:gdLst/>
            <a:ahLst/>
            <a:cxnLst/>
            <a:rect l="l" t="t" r="r" b="b"/>
            <a:pathLst>
              <a:path w="2089054" h="5408842" extrusionOk="0">
                <a:moveTo>
                  <a:pt x="0" y="0"/>
                </a:moveTo>
                <a:lnTo>
                  <a:pt x="2089055" y="0"/>
                </a:lnTo>
                <a:lnTo>
                  <a:pt x="2089055" y="5408842"/>
                </a:lnTo>
                <a:lnTo>
                  <a:pt x="0" y="5408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70558"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426" name="Google Shape;426;p31"/>
          <p:cNvGrpSpPr/>
          <p:nvPr/>
        </p:nvGrpSpPr>
        <p:grpSpPr>
          <a:xfrm>
            <a:off x="1546794" y="4542737"/>
            <a:ext cx="4776075" cy="2389379"/>
            <a:chOff x="0" y="0"/>
            <a:chExt cx="1164300" cy="582477"/>
          </a:xfrm>
        </p:grpSpPr>
        <p:sp>
          <p:nvSpPr>
            <p:cNvPr id="427" name="Google Shape;427;p31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 txBox="1"/>
            <p:nvPr/>
          </p:nvSpPr>
          <p:spPr>
            <a:xfrm>
              <a:off x="0" y="169977"/>
              <a:ext cx="11643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9" name="Google Shape;429;p31"/>
          <p:cNvSpPr txBox="1"/>
          <p:nvPr/>
        </p:nvSpPr>
        <p:spPr>
          <a:xfrm>
            <a:off x="1546794" y="3140789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IT IS</a:t>
            </a: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…</a:t>
            </a:r>
            <a:endParaRPr/>
          </a:p>
        </p:txBody>
      </p:sp>
      <p:sp>
        <p:nvSpPr>
          <p:cNvPr id="430" name="Google Shape;430;p31"/>
          <p:cNvSpPr txBox="1"/>
          <p:nvPr/>
        </p:nvSpPr>
        <p:spPr>
          <a:xfrm>
            <a:off x="3906954" y="973352"/>
            <a:ext cx="104742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WHAT IS RAPA NUI?</a:t>
            </a:r>
            <a:endParaRPr/>
          </a:p>
        </p:txBody>
      </p:sp>
      <p:sp>
        <p:nvSpPr>
          <p:cNvPr id="431" name="Google Shape;431;p31"/>
          <p:cNvSpPr txBox="1"/>
          <p:nvPr/>
        </p:nvSpPr>
        <p:spPr>
          <a:xfrm>
            <a:off x="1141375" y="6511675"/>
            <a:ext cx="7550700" cy="17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This isolated island houses over 600 gigantic stone statues called moai (pronounced “</a:t>
            </a:r>
            <a:r>
              <a:rPr lang="en-US" sz="3200" dirty="0" err="1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moe</a:t>
            </a:r>
            <a:r>
              <a:rPr lang="en-US" sz="32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-eye”). </a:t>
            </a:r>
            <a:endParaRPr sz="3200" dirty="0">
              <a:solidFill>
                <a:schemeClr val="dk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432" name="Google Shape;432;p31"/>
          <p:cNvPicPr preferRelativeResize="0"/>
          <p:nvPr/>
        </p:nvPicPr>
        <p:blipFill rotWithShape="1">
          <a:blip r:embed="rId6">
            <a:alphaModFix/>
          </a:blip>
          <a:srcRect l="12296" t="25571" r="22708" b="15791"/>
          <a:stretch/>
        </p:blipFill>
        <p:spPr>
          <a:xfrm>
            <a:off x="8823700" y="2639700"/>
            <a:ext cx="5878200" cy="5878200"/>
          </a:xfrm>
          <a:prstGeom prst="ellipse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3" name="Google Shape;433;p31" descr="This timer counts down silently until it reaches 0:00, then a police siren sounds to alert you that time is up." title="1 Minute Timer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16000" y="307425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4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109" name="Google Shape;109;p14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14"/>
          <p:cNvSpPr txBox="1"/>
          <p:nvPr/>
        </p:nvSpPr>
        <p:spPr>
          <a:xfrm>
            <a:off x="0" y="553186"/>
            <a:ext cx="186255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HERE’S HOW IT WORKS</a:t>
            </a:r>
            <a:endParaRPr/>
          </a:p>
        </p:txBody>
      </p:sp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1725" y="6228107"/>
            <a:ext cx="6509226" cy="606511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/>
          <p:nvPr/>
        </p:nvSpPr>
        <p:spPr>
          <a:xfrm>
            <a:off x="2383500" y="2095800"/>
            <a:ext cx="13521000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Montserrat Medium"/>
                <a:ea typeface="Montserrat Medium"/>
                <a:cs typeface="Montserrat Medium"/>
                <a:sym typeface="Montserrat Medium"/>
              </a:rPr>
              <a:t>Each question will test your knowledge of a landmark, location or item from around the world. </a:t>
            </a:r>
            <a:endParaRPr sz="30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Montserrat Medium"/>
                <a:ea typeface="Montserrat Medium"/>
                <a:cs typeface="Montserrat Medium"/>
                <a:sym typeface="Montserrat Medium"/>
              </a:rPr>
              <a:t>All you have to go on is a description and a snapshot image!</a:t>
            </a:r>
            <a:endParaRPr sz="30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Montserrat Medium"/>
                <a:ea typeface="Montserrat Medium"/>
                <a:cs typeface="Montserrat Medium"/>
                <a:sym typeface="Montserrat Medium"/>
              </a:rPr>
              <a:t>Can you identify them all?</a:t>
            </a:r>
            <a:endParaRPr sz="30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Montserrat Medium"/>
                <a:ea typeface="Montserrat Medium"/>
                <a:cs typeface="Montserrat Medium"/>
                <a:sym typeface="Montserrat Medium"/>
              </a:rPr>
              <a:t>For an added challenge, </a:t>
            </a:r>
            <a:br>
              <a:rPr lang="en-US" sz="3000" dirty="0"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3000" dirty="0">
                <a:latin typeface="Montserrat Medium"/>
                <a:ea typeface="Montserrat Medium"/>
                <a:cs typeface="Montserrat Medium"/>
                <a:sym typeface="Montserrat Medium"/>
              </a:rPr>
              <a:t>click the one-minute timer video with each question 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Montserrat Medium"/>
                <a:ea typeface="Montserrat Medium"/>
                <a:cs typeface="Montserrat Medium"/>
                <a:sym typeface="Montserrat Medium"/>
              </a:rPr>
              <a:t>to see how fast you can answer!</a:t>
            </a:r>
            <a:endParaRPr sz="6000" dirty="0"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GOOD LUCK &amp; BON VOYAGE!</a:t>
            </a:r>
            <a:endParaRPr sz="6000" dirty="0">
              <a:solidFill>
                <a:schemeClr val="lt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32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439" name="Google Shape;439;p32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1" name="Google Shape;44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2086" y="-1439799"/>
            <a:ext cx="6334775" cy="9022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7551" y="1089350"/>
            <a:ext cx="4549950" cy="60708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32"/>
          <p:cNvGrpSpPr/>
          <p:nvPr/>
        </p:nvGrpSpPr>
        <p:grpSpPr>
          <a:xfrm>
            <a:off x="221391" y="6476171"/>
            <a:ext cx="17845810" cy="3589460"/>
            <a:chOff x="0" y="-47625"/>
            <a:chExt cx="4700100" cy="945366"/>
          </a:xfrm>
        </p:grpSpPr>
        <p:sp>
          <p:nvSpPr>
            <p:cNvPr id="444" name="Google Shape;444;p32"/>
            <p:cNvSpPr/>
            <p:nvPr/>
          </p:nvSpPr>
          <p:spPr>
            <a:xfrm>
              <a:off x="0" y="0"/>
              <a:ext cx="4699975" cy="897741"/>
            </a:xfrm>
            <a:custGeom>
              <a:avLst/>
              <a:gdLst/>
              <a:ahLst/>
              <a:cxnLst/>
              <a:rect l="l" t="t" r="r" b="b"/>
              <a:pathLst>
                <a:path w="4699975" h="897741" extrusionOk="0">
                  <a:moveTo>
                    <a:pt x="0" y="0"/>
                  </a:moveTo>
                  <a:lnTo>
                    <a:pt x="4699975" y="0"/>
                  </a:lnTo>
                  <a:lnTo>
                    <a:pt x="4699975" y="897741"/>
                  </a:lnTo>
                  <a:lnTo>
                    <a:pt x="0" y="897741"/>
                  </a:lnTo>
                  <a:close/>
                </a:path>
              </a:pathLst>
            </a:custGeom>
            <a:solidFill>
              <a:srgbClr val="53A5C8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445" name="Google Shape;445;p32"/>
            <p:cNvSpPr txBox="1"/>
            <p:nvPr/>
          </p:nvSpPr>
          <p:spPr>
            <a:xfrm>
              <a:off x="0" y="-47625"/>
              <a:ext cx="4700100" cy="9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p32"/>
          <p:cNvSpPr/>
          <p:nvPr/>
        </p:nvSpPr>
        <p:spPr>
          <a:xfrm>
            <a:off x="221391" y="1800475"/>
            <a:ext cx="2089054" cy="5408842"/>
          </a:xfrm>
          <a:custGeom>
            <a:avLst/>
            <a:gdLst/>
            <a:ahLst/>
            <a:cxnLst/>
            <a:rect l="l" t="t" r="r" b="b"/>
            <a:pathLst>
              <a:path w="2089054" h="5408842" extrusionOk="0">
                <a:moveTo>
                  <a:pt x="0" y="0"/>
                </a:moveTo>
                <a:lnTo>
                  <a:pt x="2089055" y="0"/>
                </a:lnTo>
                <a:lnTo>
                  <a:pt x="2089055" y="5408842"/>
                </a:lnTo>
                <a:lnTo>
                  <a:pt x="0" y="5408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70558"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447" name="Google Shape;447;p32"/>
          <p:cNvGrpSpPr/>
          <p:nvPr/>
        </p:nvGrpSpPr>
        <p:grpSpPr>
          <a:xfrm>
            <a:off x="1546794" y="4426074"/>
            <a:ext cx="4776075" cy="1692116"/>
            <a:chOff x="0" y="-28440"/>
            <a:chExt cx="1164300" cy="412500"/>
          </a:xfrm>
        </p:grpSpPr>
        <p:sp>
          <p:nvSpPr>
            <p:cNvPr id="448" name="Google Shape;448;p32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 txBox="1"/>
            <p:nvPr/>
          </p:nvSpPr>
          <p:spPr>
            <a:xfrm>
              <a:off x="0" y="-28440"/>
              <a:ext cx="1164300" cy="412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900">
                  <a:solidFill>
                    <a:schemeClr val="lt1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EASTER</a:t>
              </a:r>
              <a:r>
                <a:rPr lang="en-US" sz="5300">
                  <a:solidFill>
                    <a:schemeClr val="lt1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 ISLAND</a:t>
              </a:r>
              <a:endParaRPr sz="5300" i="0" u="none" strike="noStrike" cap="none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endParaRPr>
            </a:p>
          </p:txBody>
        </p:sp>
      </p:grpSp>
      <p:sp>
        <p:nvSpPr>
          <p:cNvPr id="450" name="Google Shape;450;p32"/>
          <p:cNvSpPr txBox="1"/>
          <p:nvPr/>
        </p:nvSpPr>
        <p:spPr>
          <a:xfrm>
            <a:off x="1546794" y="3140789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IT IS</a:t>
            </a: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…</a:t>
            </a:r>
            <a:endParaRPr/>
          </a:p>
        </p:txBody>
      </p:sp>
      <p:sp>
        <p:nvSpPr>
          <p:cNvPr id="451" name="Google Shape;451;p32"/>
          <p:cNvSpPr txBox="1"/>
          <p:nvPr/>
        </p:nvSpPr>
        <p:spPr>
          <a:xfrm>
            <a:off x="3906954" y="973352"/>
            <a:ext cx="104742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WHAT IS RAPA NUI?</a:t>
            </a:r>
            <a:endParaRPr/>
          </a:p>
        </p:txBody>
      </p:sp>
      <p:sp>
        <p:nvSpPr>
          <p:cNvPr id="452" name="Google Shape;452;p32"/>
          <p:cNvSpPr txBox="1"/>
          <p:nvPr/>
        </p:nvSpPr>
        <p:spPr>
          <a:xfrm>
            <a:off x="1141375" y="6511675"/>
            <a:ext cx="7550700" cy="29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Also known as Rapa Nui or “Great Rapa,” Easter Island is possibly one of the loneliest places on earth, despite its rich Polynesian history.</a:t>
            </a:r>
            <a:endParaRPr sz="3200" dirty="0">
              <a:solidFill>
                <a:schemeClr val="dk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453" name="Google Shape;45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14301" y="2404675"/>
            <a:ext cx="4776000" cy="7235667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54" name="Google Shape;454;p32"/>
          <p:cNvGrpSpPr/>
          <p:nvPr/>
        </p:nvGrpSpPr>
        <p:grpSpPr>
          <a:xfrm>
            <a:off x="16315245" y="-581330"/>
            <a:ext cx="1337727" cy="3252003"/>
            <a:chOff x="0" y="-481483"/>
            <a:chExt cx="1783636" cy="4336004"/>
          </a:xfrm>
        </p:grpSpPr>
        <p:grpSp>
          <p:nvGrpSpPr>
            <p:cNvPr id="455" name="Google Shape;455;p32"/>
            <p:cNvGrpSpPr/>
            <p:nvPr/>
          </p:nvGrpSpPr>
          <p:grpSpPr>
            <a:xfrm>
              <a:off x="0" y="-481483"/>
              <a:ext cx="1783636" cy="4336004"/>
              <a:chOff x="0" y="-171450"/>
              <a:chExt cx="635130" cy="1543996"/>
            </a:xfrm>
          </p:grpSpPr>
          <p:sp>
            <p:nvSpPr>
              <p:cNvPr id="456" name="Google Shape;456;p32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57" name="Google Shape;457;p32"/>
              <p:cNvSpPr txBox="1"/>
              <p:nvPr/>
            </p:nvSpPr>
            <p:spPr>
              <a:xfrm>
                <a:off x="0" y="-171450"/>
                <a:ext cx="635100" cy="14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8" name="Google Shape;458;p32"/>
            <p:cNvSpPr txBox="1"/>
            <p:nvPr/>
          </p:nvSpPr>
          <p:spPr>
            <a:xfrm rot="5400000">
              <a:off x="-624065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33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464" name="Google Shape;464;p33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6" name="Google Shape;466;p33"/>
          <p:cNvSpPr txBox="1"/>
          <p:nvPr/>
        </p:nvSpPr>
        <p:spPr>
          <a:xfrm>
            <a:off x="687750" y="973350"/>
            <a:ext cx="16886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YUMMY!</a:t>
            </a:r>
            <a:endParaRPr sz="9000"/>
          </a:p>
        </p:txBody>
      </p:sp>
      <p:sp>
        <p:nvSpPr>
          <p:cNvPr id="467" name="Google Shape;467;p33"/>
          <p:cNvSpPr txBox="1"/>
          <p:nvPr/>
        </p:nvSpPr>
        <p:spPr>
          <a:xfrm>
            <a:off x="1312011" y="6478104"/>
            <a:ext cx="5245500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fortaa Medium"/>
                <a:ea typeface="Comfortaa Medium"/>
                <a:cs typeface="Comfortaa Medium"/>
                <a:sym typeface="Comfortaa Medium"/>
              </a:rPr>
              <a:t>This cold, creamy treat begins with whole milk and is quite dense, so it’s slow to melt. </a:t>
            </a:r>
            <a:endParaRPr sz="3200" dirty="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68" name="Google Shape;468;p33"/>
          <p:cNvGrpSpPr/>
          <p:nvPr/>
        </p:nvGrpSpPr>
        <p:grpSpPr>
          <a:xfrm>
            <a:off x="921875" y="4542725"/>
            <a:ext cx="6482473" cy="2389379"/>
            <a:chOff x="0" y="0"/>
            <a:chExt cx="1164300" cy="582477"/>
          </a:xfrm>
        </p:grpSpPr>
        <p:sp>
          <p:nvSpPr>
            <p:cNvPr id="469" name="Google Shape;469;p33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3"/>
            <p:cNvSpPr txBox="1"/>
            <p:nvPr/>
          </p:nvSpPr>
          <p:spPr>
            <a:xfrm>
              <a:off x="0" y="169977"/>
              <a:ext cx="11643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1" name="Google Shape;471;p33"/>
          <p:cNvSpPr txBox="1"/>
          <p:nvPr/>
        </p:nvSpPr>
        <p:spPr>
          <a:xfrm>
            <a:off x="1546794" y="3140789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MUST BE…</a:t>
            </a:r>
            <a:endParaRPr/>
          </a:p>
        </p:txBody>
      </p:sp>
      <p:pic>
        <p:nvPicPr>
          <p:cNvPr id="472" name="Google Shape;472;p33"/>
          <p:cNvPicPr preferRelativeResize="0"/>
          <p:nvPr/>
        </p:nvPicPr>
        <p:blipFill rotWithShape="1">
          <a:blip r:embed="rId3">
            <a:alphaModFix/>
          </a:blip>
          <a:srcRect l="11837" t="12368" r="44089" b="40991"/>
          <a:stretch/>
        </p:blipFill>
        <p:spPr>
          <a:xfrm>
            <a:off x="9326075" y="3021513"/>
            <a:ext cx="5599500" cy="5431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3" name="Google Shape;473;p33" descr="This timer counts down silently until it reaches 0:00, then a police siren sounds to alert you that time is up." title="1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91600" y="374875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34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479" name="Google Shape;479;p34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4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34"/>
          <p:cNvSpPr txBox="1"/>
          <p:nvPr/>
        </p:nvSpPr>
        <p:spPr>
          <a:xfrm>
            <a:off x="687750" y="973350"/>
            <a:ext cx="16886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YUMMY!</a:t>
            </a:r>
            <a:endParaRPr sz="9000"/>
          </a:p>
        </p:txBody>
      </p:sp>
      <p:sp>
        <p:nvSpPr>
          <p:cNvPr id="482" name="Google Shape;482;p34"/>
          <p:cNvSpPr txBox="1"/>
          <p:nvPr/>
        </p:nvSpPr>
        <p:spPr>
          <a:xfrm>
            <a:off x="834075" y="6478100"/>
            <a:ext cx="7974900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fortaa Medium"/>
                <a:ea typeface="Comfortaa Medium"/>
                <a:cs typeface="Comfortaa Medium"/>
                <a:sym typeface="Comfortaa Medium"/>
              </a:rPr>
              <a:t>Nope—not your average ice cream! With more air absorbed in the churning process, and less butterfat, </a:t>
            </a:r>
            <a:r>
              <a:rPr lang="en-US" sz="3200" b="1" dirty="0">
                <a:latin typeface="Comfortaa"/>
                <a:ea typeface="Comfortaa"/>
                <a:cs typeface="Comfortaa"/>
                <a:sym typeface="Comfortaa"/>
              </a:rPr>
              <a:t>gelato</a:t>
            </a:r>
            <a:r>
              <a:rPr lang="en-US" sz="3200" dirty="0">
                <a:latin typeface="Comfortaa Medium"/>
                <a:ea typeface="Comfortaa Medium"/>
                <a:cs typeface="Comfortaa Medium"/>
                <a:sym typeface="Comfortaa Medium"/>
              </a:rPr>
              <a:t> tends to be more intensely </a:t>
            </a:r>
            <a:r>
              <a:rPr lang="en-US" sz="3200" dirty="0" err="1">
                <a:latin typeface="Comfortaa Medium"/>
                <a:ea typeface="Comfortaa Medium"/>
                <a:cs typeface="Comfortaa Medium"/>
                <a:sym typeface="Comfortaa Medium"/>
              </a:rPr>
              <a:t>flavoured</a:t>
            </a:r>
            <a:r>
              <a:rPr lang="en-US" sz="3200" dirty="0">
                <a:latin typeface="Comfortaa Medium"/>
                <a:ea typeface="Comfortaa Medium"/>
                <a:cs typeface="Comfortaa Medium"/>
                <a:sym typeface="Comfortaa Medium"/>
              </a:rPr>
              <a:t>. In some parts of Italy, it is not unusual to have gelato as part of breakfast!</a:t>
            </a:r>
            <a:endParaRPr sz="3200" dirty="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83" name="Google Shape;483;p34"/>
          <p:cNvGrpSpPr/>
          <p:nvPr/>
        </p:nvGrpSpPr>
        <p:grpSpPr>
          <a:xfrm>
            <a:off x="921875" y="4542725"/>
            <a:ext cx="6628798" cy="1692129"/>
            <a:chOff x="0" y="0"/>
            <a:chExt cx="1190581" cy="412503"/>
          </a:xfrm>
        </p:grpSpPr>
        <p:sp>
          <p:nvSpPr>
            <p:cNvPr id="484" name="Google Shape;484;p34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4"/>
            <p:cNvSpPr txBox="1"/>
            <p:nvPr/>
          </p:nvSpPr>
          <p:spPr>
            <a:xfrm>
              <a:off x="26281" y="3"/>
              <a:ext cx="1164300" cy="412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500">
                  <a:solidFill>
                    <a:schemeClr val="lt1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GELATO</a:t>
              </a:r>
              <a:endParaRPr sz="6500" i="0" u="none" strike="noStrike" cap="none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endParaRPr>
            </a:p>
          </p:txBody>
        </p:sp>
      </p:grpSp>
      <p:sp>
        <p:nvSpPr>
          <p:cNvPr id="486" name="Google Shape;486;p34"/>
          <p:cNvSpPr txBox="1"/>
          <p:nvPr/>
        </p:nvSpPr>
        <p:spPr>
          <a:xfrm>
            <a:off x="1546794" y="3140789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MUST BE…</a:t>
            </a:r>
            <a:endParaRPr/>
          </a:p>
        </p:txBody>
      </p:sp>
      <p:pic>
        <p:nvPicPr>
          <p:cNvPr id="487" name="Google Shape;48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9975" y="3068675"/>
            <a:ext cx="6243449" cy="5337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" name="Google Shape;488;p34"/>
          <p:cNvGrpSpPr/>
          <p:nvPr/>
        </p:nvGrpSpPr>
        <p:grpSpPr>
          <a:xfrm>
            <a:off x="16315245" y="-581330"/>
            <a:ext cx="1337727" cy="3252003"/>
            <a:chOff x="0" y="-481483"/>
            <a:chExt cx="1783636" cy="4336004"/>
          </a:xfrm>
        </p:grpSpPr>
        <p:grpSp>
          <p:nvGrpSpPr>
            <p:cNvPr id="489" name="Google Shape;489;p34"/>
            <p:cNvGrpSpPr/>
            <p:nvPr/>
          </p:nvGrpSpPr>
          <p:grpSpPr>
            <a:xfrm>
              <a:off x="0" y="-481483"/>
              <a:ext cx="1783636" cy="4336004"/>
              <a:chOff x="0" y="-171450"/>
              <a:chExt cx="635130" cy="1543996"/>
            </a:xfrm>
          </p:grpSpPr>
          <p:sp>
            <p:nvSpPr>
              <p:cNvPr id="490" name="Google Shape;490;p34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91" name="Google Shape;491;p34"/>
              <p:cNvSpPr txBox="1"/>
              <p:nvPr/>
            </p:nvSpPr>
            <p:spPr>
              <a:xfrm>
                <a:off x="0" y="-171450"/>
                <a:ext cx="635100" cy="14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2" name="Google Shape;492;p34"/>
            <p:cNvSpPr txBox="1"/>
            <p:nvPr/>
          </p:nvSpPr>
          <p:spPr>
            <a:xfrm rot="5400000">
              <a:off x="-624065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35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498" name="Google Shape;498;p35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0" name="Google Shape;500;p35"/>
          <p:cNvSpPr txBox="1"/>
          <p:nvPr/>
        </p:nvSpPr>
        <p:spPr>
          <a:xfrm>
            <a:off x="687750" y="973350"/>
            <a:ext cx="16886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TASTY TREATS</a:t>
            </a:r>
            <a:endParaRPr sz="9000"/>
          </a:p>
        </p:txBody>
      </p:sp>
      <p:sp>
        <p:nvSpPr>
          <p:cNvPr id="501" name="Google Shape;501;p35"/>
          <p:cNvSpPr txBox="1"/>
          <p:nvPr/>
        </p:nvSpPr>
        <p:spPr>
          <a:xfrm>
            <a:off x="775550" y="6478100"/>
            <a:ext cx="67605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omfortaa Medium"/>
                <a:ea typeface="Comfortaa Medium"/>
                <a:cs typeface="Comfortaa Medium"/>
                <a:sym typeface="Comfortaa Medium"/>
              </a:rPr>
              <a:t>Served at many special occasions, including weddings and family reunions, this traditional Chinese dish can come in various sizes and colours.</a:t>
            </a:r>
            <a:endParaRPr sz="30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02" name="Google Shape;502;p35"/>
          <p:cNvGrpSpPr/>
          <p:nvPr/>
        </p:nvGrpSpPr>
        <p:grpSpPr>
          <a:xfrm>
            <a:off x="921875" y="4542725"/>
            <a:ext cx="6482473" cy="2389379"/>
            <a:chOff x="0" y="0"/>
            <a:chExt cx="1164300" cy="582477"/>
          </a:xfrm>
        </p:grpSpPr>
        <p:sp>
          <p:nvSpPr>
            <p:cNvPr id="503" name="Google Shape;503;p35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 txBox="1"/>
            <p:nvPr/>
          </p:nvSpPr>
          <p:spPr>
            <a:xfrm>
              <a:off x="0" y="169977"/>
              <a:ext cx="11643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5" name="Google Shape;505;p35"/>
          <p:cNvSpPr txBox="1"/>
          <p:nvPr/>
        </p:nvSpPr>
        <p:spPr>
          <a:xfrm>
            <a:off x="1546794" y="3140789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IS…</a:t>
            </a:r>
            <a:endParaRPr/>
          </a:p>
        </p:txBody>
      </p:sp>
      <p:pic>
        <p:nvPicPr>
          <p:cNvPr id="506" name="Google Shape;506;p35"/>
          <p:cNvPicPr preferRelativeResize="0"/>
          <p:nvPr/>
        </p:nvPicPr>
        <p:blipFill rotWithShape="1">
          <a:blip r:embed="rId3">
            <a:alphaModFix/>
          </a:blip>
          <a:srcRect t="36475" r="39083"/>
          <a:stretch/>
        </p:blipFill>
        <p:spPr>
          <a:xfrm>
            <a:off x="10596950" y="3526550"/>
            <a:ext cx="4776000" cy="422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07" name="Google Shape;507;p35" descr="This timer counts down silently until it reaches 0:00, then a police siren sounds to alert you that time is up." title="1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35475" y="374900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36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513" name="Google Shape;513;p36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5" name="Google Shape;515;p36"/>
          <p:cNvSpPr txBox="1"/>
          <p:nvPr/>
        </p:nvSpPr>
        <p:spPr>
          <a:xfrm>
            <a:off x="687750" y="973350"/>
            <a:ext cx="16886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TASTY TREATS</a:t>
            </a:r>
            <a:endParaRPr sz="9000"/>
          </a:p>
        </p:txBody>
      </p:sp>
      <p:sp>
        <p:nvSpPr>
          <p:cNvPr id="516" name="Google Shape;516;p36"/>
          <p:cNvSpPr txBox="1"/>
          <p:nvPr/>
        </p:nvSpPr>
        <p:spPr>
          <a:xfrm>
            <a:off x="775550" y="6478100"/>
            <a:ext cx="71115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Tang yuan is a traditional Chinese dish with a delicate and soft texture. Made from glutinous rice, it can be either sweet or </a:t>
            </a:r>
            <a:r>
              <a:rPr lang="en-US" sz="3000" dirty="0" err="1">
                <a:latin typeface="Comfortaa Medium"/>
                <a:ea typeface="Comfortaa Medium"/>
                <a:cs typeface="Comfortaa Medium"/>
                <a:sym typeface="Comfortaa Medium"/>
              </a:rPr>
              <a:t>savoury</a:t>
            </a: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. It is often served at the </a:t>
            </a:r>
            <a:r>
              <a:rPr lang="en-US" sz="3000" dirty="0" err="1">
                <a:latin typeface="Comfortaa Medium"/>
                <a:ea typeface="Comfortaa Medium"/>
                <a:cs typeface="Comfortaa Medium"/>
                <a:sym typeface="Comfortaa Medium"/>
              </a:rPr>
              <a:t>Dongzhi</a:t>
            </a: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 (winter solstice) festival.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17" name="Google Shape;517;p36"/>
          <p:cNvGrpSpPr/>
          <p:nvPr/>
        </p:nvGrpSpPr>
        <p:grpSpPr>
          <a:xfrm>
            <a:off x="921875" y="4463950"/>
            <a:ext cx="6482473" cy="1692116"/>
            <a:chOff x="0" y="-19204"/>
            <a:chExt cx="1164300" cy="412500"/>
          </a:xfrm>
        </p:grpSpPr>
        <p:sp>
          <p:nvSpPr>
            <p:cNvPr id="518" name="Google Shape;518;p36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 txBox="1"/>
            <p:nvPr/>
          </p:nvSpPr>
          <p:spPr>
            <a:xfrm>
              <a:off x="0" y="-19204"/>
              <a:ext cx="1164300" cy="4125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500">
                  <a:solidFill>
                    <a:schemeClr val="lt1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TANG YUAN</a:t>
              </a:r>
              <a:endParaRPr sz="6500" i="0" u="none" strike="noStrike" cap="none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endParaRPr>
            </a:p>
          </p:txBody>
        </p:sp>
      </p:grpSp>
      <p:sp>
        <p:nvSpPr>
          <p:cNvPr id="520" name="Google Shape;520;p36"/>
          <p:cNvSpPr txBox="1"/>
          <p:nvPr/>
        </p:nvSpPr>
        <p:spPr>
          <a:xfrm>
            <a:off x="1546794" y="3140789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IS…</a:t>
            </a:r>
            <a:endParaRPr/>
          </a:p>
        </p:txBody>
      </p:sp>
      <p:pic>
        <p:nvPicPr>
          <p:cNvPr id="521" name="Google Shape;5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90475" y="3864322"/>
            <a:ext cx="6482475" cy="48167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36"/>
          <p:cNvGrpSpPr/>
          <p:nvPr/>
        </p:nvGrpSpPr>
        <p:grpSpPr>
          <a:xfrm>
            <a:off x="16315245" y="-581330"/>
            <a:ext cx="1337727" cy="3252003"/>
            <a:chOff x="0" y="-481483"/>
            <a:chExt cx="1783636" cy="4336004"/>
          </a:xfrm>
        </p:grpSpPr>
        <p:grpSp>
          <p:nvGrpSpPr>
            <p:cNvPr id="523" name="Google Shape;523;p36"/>
            <p:cNvGrpSpPr/>
            <p:nvPr/>
          </p:nvGrpSpPr>
          <p:grpSpPr>
            <a:xfrm>
              <a:off x="0" y="-481483"/>
              <a:ext cx="1783636" cy="4336004"/>
              <a:chOff x="0" y="-171450"/>
              <a:chExt cx="635130" cy="1543996"/>
            </a:xfrm>
          </p:grpSpPr>
          <p:sp>
            <p:nvSpPr>
              <p:cNvPr id="524" name="Google Shape;524;p36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25" name="Google Shape;525;p36"/>
              <p:cNvSpPr txBox="1"/>
              <p:nvPr/>
            </p:nvSpPr>
            <p:spPr>
              <a:xfrm>
                <a:off x="0" y="-171450"/>
                <a:ext cx="635100" cy="14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6" name="Google Shape;526;p36"/>
            <p:cNvSpPr txBox="1"/>
            <p:nvPr/>
          </p:nvSpPr>
          <p:spPr>
            <a:xfrm rot="5400000">
              <a:off x="-624065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BCDB"/>
        </a:solidFill>
        <a:effectLst/>
      </p:bgPr>
    </p:bg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8304" y="5112661"/>
            <a:ext cx="9184250" cy="42884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37"/>
          <p:cNvGrpSpPr/>
          <p:nvPr/>
        </p:nvGrpSpPr>
        <p:grpSpPr>
          <a:xfrm>
            <a:off x="0" y="6908045"/>
            <a:ext cx="18288000" cy="6090975"/>
            <a:chOff x="0" y="-47625"/>
            <a:chExt cx="4816593" cy="1604208"/>
          </a:xfrm>
        </p:grpSpPr>
        <p:sp>
          <p:nvSpPr>
            <p:cNvPr id="533" name="Google Shape;533;p37"/>
            <p:cNvSpPr/>
            <p:nvPr/>
          </p:nvSpPr>
          <p:spPr>
            <a:xfrm>
              <a:off x="0" y="0"/>
              <a:ext cx="4816592" cy="1556583"/>
            </a:xfrm>
            <a:custGeom>
              <a:avLst/>
              <a:gdLst/>
              <a:ahLst/>
              <a:cxnLst/>
              <a:rect l="l" t="t" r="r" b="b"/>
              <a:pathLst>
                <a:path w="4816592" h="15565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556583"/>
                  </a:lnTo>
                  <a:lnTo>
                    <a:pt x="0" y="1556583"/>
                  </a:lnTo>
                  <a:close/>
                </a:path>
              </a:pathLst>
            </a:custGeom>
            <a:solidFill>
              <a:srgbClr val="5EA332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34" name="Google Shape;534;p37"/>
            <p:cNvSpPr txBox="1"/>
            <p:nvPr/>
          </p:nvSpPr>
          <p:spPr>
            <a:xfrm>
              <a:off x="0" y="-47625"/>
              <a:ext cx="4816593" cy="16042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5" name="Google Shape;53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87000" y="4297525"/>
            <a:ext cx="9727980" cy="38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37"/>
          <p:cNvSpPr txBox="1"/>
          <p:nvPr/>
        </p:nvSpPr>
        <p:spPr>
          <a:xfrm>
            <a:off x="4397346" y="2886986"/>
            <a:ext cx="9493200" cy="2061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36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BONUS!</a:t>
            </a:r>
            <a:endParaRPr/>
          </a:p>
        </p:txBody>
      </p:sp>
      <p:sp>
        <p:nvSpPr>
          <p:cNvPr id="537" name="Google Shape;537;p37"/>
          <p:cNvSpPr/>
          <p:nvPr/>
        </p:nvSpPr>
        <p:spPr>
          <a:xfrm>
            <a:off x="10751455" y="-1261094"/>
            <a:ext cx="3917296" cy="2522189"/>
          </a:xfrm>
          <a:custGeom>
            <a:avLst/>
            <a:gdLst/>
            <a:ahLst/>
            <a:cxnLst/>
            <a:rect l="l" t="t" r="r" b="b"/>
            <a:pathLst>
              <a:path w="3917296" h="2522189" extrusionOk="0">
                <a:moveTo>
                  <a:pt x="0" y="0"/>
                </a:moveTo>
                <a:lnTo>
                  <a:pt x="3917296" y="0"/>
                </a:lnTo>
                <a:lnTo>
                  <a:pt x="3917296" y="2522188"/>
                </a:lnTo>
                <a:lnTo>
                  <a:pt x="0" y="2522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538" name="Google Shape;538;p37"/>
          <p:cNvSpPr/>
          <p:nvPr/>
        </p:nvSpPr>
        <p:spPr>
          <a:xfrm>
            <a:off x="-74247" y="2158628"/>
            <a:ext cx="2896668" cy="1127067"/>
          </a:xfrm>
          <a:custGeom>
            <a:avLst/>
            <a:gdLst/>
            <a:ahLst/>
            <a:cxnLst/>
            <a:rect l="l" t="t" r="r" b="b"/>
            <a:pathLst>
              <a:path w="2896668" h="1127067" extrusionOk="0">
                <a:moveTo>
                  <a:pt x="0" y="0"/>
                </a:moveTo>
                <a:lnTo>
                  <a:pt x="2896668" y="0"/>
                </a:lnTo>
                <a:lnTo>
                  <a:pt x="2896668" y="1127067"/>
                </a:lnTo>
                <a:lnTo>
                  <a:pt x="0" y="112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539" name="Google Shape;539;p37"/>
          <p:cNvSpPr/>
          <p:nvPr/>
        </p:nvSpPr>
        <p:spPr>
          <a:xfrm>
            <a:off x="1028700" y="-1925272"/>
            <a:ext cx="6439175" cy="2953972"/>
          </a:xfrm>
          <a:custGeom>
            <a:avLst/>
            <a:gdLst/>
            <a:ahLst/>
            <a:cxnLst/>
            <a:rect l="l" t="t" r="r" b="b"/>
            <a:pathLst>
              <a:path w="6439175" h="2953972" extrusionOk="0">
                <a:moveTo>
                  <a:pt x="0" y="0"/>
                </a:moveTo>
                <a:lnTo>
                  <a:pt x="6439175" y="0"/>
                </a:lnTo>
                <a:lnTo>
                  <a:pt x="6439175" y="2953972"/>
                </a:lnTo>
                <a:lnTo>
                  <a:pt x="0" y="2953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540" name="Google Shape;540;p37"/>
          <p:cNvSpPr/>
          <p:nvPr/>
        </p:nvSpPr>
        <p:spPr>
          <a:xfrm>
            <a:off x="16468218" y="-585554"/>
            <a:ext cx="2397046" cy="1614254"/>
          </a:xfrm>
          <a:custGeom>
            <a:avLst/>
            <a:gdLst/>
            <a:ahLst/>
            <a:cxnLst/>
            <a:rect l="l" t="t" r="r" b="b"/>
            <a:pathLst>
              <a:path w="2397046" h="1614254" extrusionOk="0">
                <a:moveTo>
                  <a:pt x="0" y="0"/>
                </a:moveTo>
                <a:lnTo>
                  <a:pt x="2397046" y="0"/>
                </a:lnTo>
                <a:lnTo>
                  <a:pt x="2397046" y="1614254"/>
                </a:lnTo>
                <a:lnTo>
                  <a:pt x="0" y="1614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541" name="Google Shape;541;p37"/>
          <p:cNvSpPr/>
          <p:nvPr/>
        </p:nvSpPr>
        <p:spPr>
          <a:xfrm flipH="1">
            <a:off x="13713648" y="2037916"/>
            <a:ext cx="3426387" cy="1863098"/>
          </a:xfrm>
          <a:custGeom>
            <a:avLst/>
            <a:gdLst/>
            <a:ahLst/>
            <a:cxnLst/>
            <a:rect l="l" t="t" r="r" b="b"/>
            <a:pathLst>
              <a:path w="3426387" h="1863098" extrusionOk="0">
                <a:moveTo>
                  <a:pt x="3426387" y="0"/>
                </a:moveTo>
                <a:lnTo>
                  <a:pt x="0" y="0"/>
                </a:lnTo>
                <a:lnTo>
                  <a:pt x="0" y="1863098"/>
                </a:lnTo>
                <a:lnTo>
                  <a:pt x="3426387" y="1863098"/>
                </a:lnTo>
                <a:lnTo>
                  <a:pt x="3426387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pic>
        <p:nvPicPr>
          <p:cNvPr id="542" name="Google Shape;542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44000" y="5637258"/>
            <a:ext cx="9623600" cy="5789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38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548" name="Google Shape;548;p38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50" name="Google Shape;55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125" y="6840850"/>
            <a:ext cx="2328075" cy="169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5625" y="6840850"/>
            <a:ext cx="2328075" cy="1682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3375" y="6840850"/>
            <a:ext cx="2336525" cy="170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64125" y="3278075"/>
            <a:ext cx="2328075" cy="168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1450" y="3278075"/>
            <a:ext cx="2328075" cy="168281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8"/>
          <p:cNvSpPr/>
          <p:nvPr/>
        </p:nvSpPr>
        <p:spPr>
          <a:xfrm rot="-4263886">
            <a:off x="16320256" y="-1118295"/>
            <a:ext cx="4226759" cy="7074074"/>
          </a:xfrm>
          <a:custGeom>
            <a:avLst/>
            <a:gdLst/>
            <a:ahLst/>
            <a:cxnLst/>
            <a:rect l="l" t="t" r="r" b="b"/>
            <a:pathLst>
              <a:path w="4226759" h="7074074" extrusionOk="0">
                <a:moveTo>
                  <a:pt x="0" y="0"/>
                </a:moveTo>
                <a:lnTo>
                  <a:pt x="4226759" y="0"/>
                </a:lnTo>
                <a:lnTo>
                  <a:pt x="4226759" y="7074074"/>
                </a:lnTo>
                <a:lnTo>
                  <a:pt x="0" y="7074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556" name="Google Shape;556;p38"/>
          <p:cNvGrpSpPr/>
          <p:nvPr/>
        </p:nvGrpSpPr>
        <p:grpSpPr>
          <a:xfrm>
            <a:off x="14220825" y="3077192"/>
            <a:ext cx="3195597" cy="6151675"/>
            <a:chOff x="0" y="-47625"/>
            <a:chExt cx="841639" cy="1620194"/>
          </a:xfrm>
        </p:grpSpPr>
        <p:sp>
          <p:nvSpPr>
            <p:cNvPr id="557" name="Google Shape;557;p38"/>
            <p:cNvSpPr/>
            <p:nvPr/>
          </p:nvSpPr>
          <p:spPr>
            <a:xfrm>
              <a:off x="0" y="0"/>
              <a:ext cx="841639" cy="1572569"/>
            </a:xfrm>
            <a:custGeom>
              <a:avLst/>
              <a:gdLst/>
              <a:ahLst/>
              <a:cxnLst/>
              <a:rect l="l" t="t" r="r" b="b"/>
              <a:pathLst>
                <a:path w="841639" h="1572569" extrusionOk="0">
                  <a:moveTo>
                    <a:pt x="94485" y="0"/>
                  </a:moveTo>
                  <a:lnTo>
                    <a:pt x="747154" y="0"/>
                  </a:lnTo>
                  <a:cubicBezTo>
                    <a:pt x="799336" y="0"/>
                    <a:pt x="841639" y="42302"/>
                    <a:pt x="841639" y="94485"/>
                  </a:cubicBezTo>
                  <a:lnTo>
                    <a:pt x="841639" y="1478085"/>
                  </a:lnTo>
                  <a:cubicBezTo>
                    <a:pt x="841639" y="1503144"/>
                    <a:pt x="831684" y="1527176"/>
                    <a:pt x="813965" y="1544896"/>
                  </a:cubicBezTo>
                  <a:cubicBezTo>
                    <a:pt x="796245" y="1562615"/>
                    <a:pt x="772213" y="1572569"/>
                    <a:pt x="747154" y="1572569"/>
                  </a:cubicBezTo>
                  <a:lnTo>
                    <a:pt x="94485" y="1572569"/>
                  </a:lnTo>
                  <a:cubicBezTo>
                    <a:pt x="42302" y="1572569"/>
                    <a:pt x="0" y="1530267"/>
                    <a:pt x="0" y="1478085"/>
                  </a:cubicBezTo>
                  <a:lnTo>
                    <a:pt x="0" y="94485"/>
                  </a:lnTo>
                  <a:cubicBezTo>
                    <a:pt x="0" y="42302"/>
                    <a:pt x="42302" y="0"/>
                    <a:pt x="94485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 txBox="1"/>
            <p:nvPr/>
          </p:nvSpPr>
          <p:spPr>
            <a:xfrm>
              <a:off x="0" y="-47625"/>
              <a:ext cx="841639" cy="1620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59" name="Google Shape;559;p38"/>
          <p:cNvCxnSpPr/>
          <p:nvPr/>
        </p:nvCxnSpPr>
        <p:spPr>
          <a:xfrm>
            <a:off x="1778675" y="5659756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0" name="Google Shape;560;p38"/>
          <p:cNvCxnSpPr/>
          <p:nvPr/>
        </p:nvCxnSpPr>
        <p:spPr>
          <a:xfrm>
            <a:off x="6231777" y="5659756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1" name="Google Shape;561;p38"/>
          <p:cNvCxnSpPr/>
          <p:nvPr/>
        </p:nvCxnSpPr>
        <p:spPr>
          <a:xfrm>
            <a:off x="10687070" y="5659756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2" name="Google Shape;562;p38"/>
          <p:cNvCxnSpPr/>
          <p:nvPr/>
        </p:nvCxnSpPr>
        <p:spPr>
          <a:xfrm>
            <a:off x="1778675" y="9242595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3" name="Google Shape;563;p38"/>
          <p:cNvCxnSpPr/>
          <p:nvPr/>
        </p:nvCxnSpPr>
        <p:spPr>
          <a:xfrm>
            <a:off x="6231777" y="9242595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4" name="Google Shape;564;p38"/>
          <p:cNvCxnSpPr/>
          <p:nvPr/>
        </p:nvCxnSpPr>
        <p:spPr>
          <a:xfrm>
            <a:off x="10687070" y="9242595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5" name="Google Shape;565;p38"/>
          <p:cNvSpPr txBox="1"/>
          <p:nvPr/>
        </p:nvSpPr>
        <p:spPr>
          <a:xfrm>
            <a:off x="3636535" y="568990"/>
            <a:ext cx="110148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bONUS </a:t>
            </a:r>
            <a:r>
              <a:rPr lang="en-US" sz="8280" b="0" i="0" u="none" strike="noStrike" cap="non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FLAGS</a:t>
            </a:r>
            <a:endParaRPr/>
          </a:p>
        </p:txBody>
      </p:sp>
      <p:sp>
        <p:nvSpPr>
          <p:cNvPr id="566" name="Google Shape;566;p38"/>
          <p:cNvSpPr txBox="1"/>
          <p:nvPr/>
        </p:nvSpPr>
        <p:spPr>
          <a:xfrm>
            <a:off x="3750012" y="1950805"/>
            <a:ext cx="10788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latin typeface="Comfortaa Medium"/>
                <a:ea typeface="Comfortaa Medium"/>
                <a:cs typeface="Comfortaa Medium"/>
                <a:sym typeface="Comfortaa Medium"/>
              </a:rPr>
              <a:t>Can you match each flag with the correct country?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67" name="Google Shape;567;p38"/>
          <p:cNvSpPr txBox="1"/>
          <p:nvPr/>
        </p:nvSpPr>
        <p:spPr>
          <a:xfrm>
            <a:off x="1028700" y="2848443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1.</a:t>
            </a:r>
            <a:endParaRPr/>
          </a:p>
        </p:txBody>
      </p:sp>
      <p:sp>
        <p:nvSpPr>
          <p:cNvPr id="568" name="Google Shape;568;p38"/>
          <p:cNvSpPr txBox="1"/>
          <p:nvPr/>
        </p:nvSpPr>
        <p:spPr>
          <a:xfrm>
            <a:off x="5481802" y="2848443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2.</a:t>
            </a:r>
            <a:endParaRPr/>
          </a:p>
        </p:txBody>
      </p:sp>
      <p:sp>
        <p:nvSpPr>
          <p:cNvPr id="569" name="Google Shape;569;p38"/>
          <p:cNvSpPr txBox="1"/>
          <p:nvPr/>
        </p:nvSpPr>
        <p:spPr>
          <a:xfrm>
            <a:off x="9937094" y="2848443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3.</a:t>
            </a:r>
            <a:endParaRPr/>
          </a:p>
        </p:txBody>
      </p:sp>
      <p:sp>
        <p:nvSpPr>
          <p:cNvPr id="570" name="Google Shape;570;p38"/>
          <p:cNvSpPr txBox="1"/>
          <p:nvPr/>
        </p:nvSpPr>
        <p:spPr>
          <a:xfrm>
            <a:off x="1028700" y="6431281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4.</a:t>
            </a:r>
            <a:endParaRPr/>
          </a:p>
        </p:txBody>
      </p:sp>
      <p:sp>
        <p:nvSpPr>
          <p:cNvPr id="571" name="Google Shape;571;p38"/>
          <p:cNvSpPr txBox="1"/>
          <p:nvPr/>
        </p:nvSpPr>
        <p:spPr>
          <a:xfrm>
            <a:off x="5481802" y="6431281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5.</a:t>
            </a:r>
            <a:endParaRPr/>
          </a:p>
        </p:txBody>
      </p:sp>
      <p:sp>
        <p:nvSpPr>
          <p:cNvPr id="572" name="Google Shape;572;p38"/>
          <p:cNvSpPr txBox="1"/>
          <p:nvPr/>
        </p:nvSpPr>
        <p:spPr>
          <a:xfrm>
            <a:off x="9937094" y="6431281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6.</a:t>
            </a:r>
            <a:endParaRPr/>
          </a:p>
        </p:txBody>
      </p:sp>
      <p:sp>
        <p:nvSpPr>
          <p:cNvPr id="573" name="Google Shape;573;p38"/>
          <p:cNvSpPr txBox="1"/>
          <p:nvPr/>
        </p:nvSpPr>
        <p:spPr>
          <a:xfrm>
            <a:off x="14651465" y="3845142"/>
            <a:ext cx="2334300" cy="46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New Zealand</a:t>
            </a:r>
            <a:endParaRPr/>
          </a:p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Ireland</a:t>
            </a:r>
            <a:endParaRPr/>
          </a:p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Peru</a:t>
            </a:r>
            <a:endParaRPr/>
          </a:p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Turkey</a:t>
            </a:r>
            <a:endParaRPr/>
          </a:p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Salvador</a:t>
            </a:r>
            <a:endParaRPr/>
          </a:p>
          <a:p>
            <a:pPr marL="0" marR="0" lvl="1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latin typeface="Montserrat Medium"/>
                <a:ea typeface="Montserrat Medium"/>
                <a:cs typeface="Montserrat Medium"/>
                <a:sym typeface="Montserrat Medium"/>
              </a:rPr>
              <a:t>Bahamas</a:t>
            </a:r>
            <a:endParaRPr/>
          </a:p>
        </p:txBody>
      </p:sp>
      <p:sp>
        <p:nvSpPr>
          <p:cNvPr id="574" name="Google Shape;574;p38"/>
          <p:cNvSpPr/>
          <p:nvPr/>
        </p:nvSpPr>
        <p:spPr>
          <a:xfrm rot="2342894">
            <a:off x="-123878" y="246973"/>
            <a:ext cx="1991530" cy="3418936"/>
          </a:xfrm>
          <a:custGeom>
            <a:avLst/>
            <a:gdLst/>
            <a:ahLst/>
            <a:cxnLst/>
            <a:rect l="l" t="t" r="r" b="b"/>
            <a:pathLst>
              <a:path w="1991530" h="3418936" extrusionOk="0">
                <a:moveTo>
                  <a:pt x="0" y="0"/>
                </a:moveTo>
                <a:lnTo>
                  <a:pt x="1991530" y="0"/>
                </a:lnTo>
                <a:lnTo>
                  <a:pt x="1991530" y="3418936"/>
                </a:lnTo>
                <a:lnTo>
                  <a:pt x="0" y="3418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pic>
        <p:nvPicPr>
          <p:cNvPr id="575" name="Google Shape;575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78775" y="3307837"/>
            <a:ext cx="2328075" cy="167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38" descr="This timer counts down silently until it reaches 0:00, then a police siren sounds to alert you that time is up." title="1 Minute Timer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691600" y="374875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39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582" name="Google Shape;582;p39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4" name="Google Shape;584;p39"/>
          <p:cNvSpPr/>
          <p:nvPr/>
        </p:nvSpPr>
        <p:spPr>
          <a:xfrm rot="-4263886">
            <a:off x="16320256" y="-1118295"/>
            <a:ext cx="4226759" cy="7074074"/>
          </a:xfrm>
          <a:custGeom>
            <a:avLst/>
            <a:gdLst/>
            <a:ahLst/>
            <a:cxnLst/>
            <a:rect l="l" t="t" r="r" b="b"/>
            <a:pathLst>
              <a:path w="4226759" h="7074074" extrusionOk="0">
                <a:moveTo>
                  <a:pt x="0" y="0"/>
                </a:moveTo>
                <a:lnTo>
                  <a:pt x="4226759" y="0"/>
                </a:lnTo>
                <a:lnTo>
                  <a:pt x="4226759" y="7074074"/>
                </a:lnTo>
                <a:lnTo>
                  <a:pt x="0" y="70740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585" name="Google Shape;585;p39"/>
          <p:cNvGrpSpPr/>
          <p:nvPr/>
        </p:nvGrpSpPr>
        <p:grpSpPr>
          <a:xfrm>
            <a:off x="14220825" y="3077192"/>
            <a:ext cx="3195597" cy="6151675"/>
            <a:chOff x="0" y="-47625"/>
            <a:chExt cx="841639" cy="1620194"/>
          </a:xfrm>
        </p:grpSpPr>
        <p:sp>
          <p:nvSpPr>
            <p:cNvPr id="586" name="Google Shape;586;p39"/>
            <p:cNvSpPr/>
            <p:nvPr/>
          </p:nvSpPr>
          <p:spPr>
            <a:xfrm>
              <a:off x="0" y="0"/>
              <a:ext cx="841639" cy="1572569"/>
            </a:xfrm>
            <a:custGeom>
              <a:avLst/>
              <a:gdLst/>
              <a:ahLst/>
              <a:cxnLst/>
              <a:rect l="l" t="t" r="r" b="b"/>
              <a:pathLst>
                <a:path w="841639" h="1572569" extrusionOk="0">
                  <a:moveTo>
                    <a:pt x="94485" y="0"/>
                  </a:moveTo>
                  <a:lnTo>
                    <a:pt x="747154" y="0"/>
                  </a:lnTo>
                  <a:cubicBezTo>
                    <a:pt x="799336" y="0"/>
                    <a:pt x="841639" y="42302"/>
                    <a:pt x="841639" y="94485"/>
                  </a:cubicBezTo>
                  <a:lnTo>
                    <a:pt x="841639" y="1478085"/>
                  </a:lnTo>
                  <a:cubicBezTo>
                    <a:pt x="841639" y="1503144"/>
                    <a:pt x="831684" y="1527176"/>
                    <a:pt x="813965" y="1544896"/>
                  </a:cubicBezTo>
                  <a:cubicBezTo>
                    <a:pt x="796245" y="1562615"/>
                    <a:pt x="772213" y="1572569"/>
                    <a:pt x="747154" y="1572569"/>
                  </a:cubicBezTo>
                  <a:lnTo>
                    <a:pt x="94485" y="1572569"/>
                  </a:lnTo>
                  <a:cubicBezTo>
                    <a:pt x="42302" y="1572569"/>
                    <a:pt x="0" y="1530267"/>
                    <a:pt x="0" y="1478085"/>
                  </a:cubicBezTo>
                  <a:lnTo>
                    <a:pt x="0" y="94485"/>
                  </a:lnTo>
                  <a:cubicBezTo>
                    <a:pt x="0" y="42302"/>
                    <a:pt x="42302" y="0"/>
                    <a:pt x="94485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9"/>
            <p:cNvSpPr txBox="1"/>
            <p:nvPr/>
          </p:nvSpPr>
          <p:spPr>
            <a:xfrm>
              <a:off x="0" y="-47625"/>
              <a:ext cx="841639" cy="16201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88" name="Google Shape;588;p39"/>
          <p:cNvCxnSpPr/>
          <p:nvPr/>
        </p:nvCxnSpPr>
        <p:spPr>
          <a:xfrm>
            <a:off x="1778675" y="5659756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9" name="Google Shape;589;p39"/>
          <p:cNvCxnSpPr/>
          <p:nvPr/>
        </p:nvCxnSpPr>
        <p:spPr>
          <a:xfrm>
            <a:off x="6231777" y="5659756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0" name="Google Shape;590;p39"/>
          <p:cNvCxnSpPr/>
          <p:nvPr/>
        </p:nvCxnSpPr>
        <p:spPr>
          <a:xfrm>
            <a:off x="10687070" y="5659756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1" name="Google Shape;591;p39"/>
          <p:cNvCxnSpPr/>
          <p:nvPr/>
        </p:nvCxnSpPr>
        <p:spPr>
          <a:xfrm>
            <a:off x="1778675" y="9242595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2" name="Google Shape;592;p39"/>
          <p:cNvCxnSpPr/>
          <p:nvPr/>
        </p:nvCxnSpPr>
        <p:spPr>
          <a:xfrm>
            <a:off x="6231777" y="9242595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3" name="Google Shape;593;p39"/>
          <p:cNvCxnSpPr/>
          <p:nvPr/>
        </p:nvCxnSpPr>
        <p:spPr>
          <a:xfrm>
            <a:off x="10687070" y="9242595"/>
            <a:ext cx="2905217" cy="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4" name="Google Shape;594;p39"/>
          <p:cNvSpPr txBox="1"/>
          <p:nvPr/>
        </p:nvSpPr>
        <p:spPr>
          <a:xfrm>
            <a:off x="1028700" y="2848443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1.</a:t>
            </a:r>
            <a:endParaRPr/>
          </a:p>
        </p:txBody>
      </p:sp>
      <p:sp>
        <p:nvSpPr>
          <p:cNvPr id="595" name="Google Shape;595;p39"/>
          <p:cNvSpPr txBox="1"/>
          <p:nvPr/>
        </p:nvSpPr>
        <p:spPr>
          <a:xfrm>
            <a:off x="5481802" y="2848443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2.</a:t>
            </a:r>
            <a:endParaRPr/>
          </a:p>
        </p:txBody>
      </p:sp>
      <p:sp>
        <p:nvSpPr>
          <p:cNvPr id="596" name="Google Shape;596;p39"/>
          <p:cNvSpPr txBox="1"/>
          <p:nvPr/>
        </p:nvSpPr>
        <p:spPr>
          <a:xfrm>
            <a:off x="9937094" y="2848443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3.</a:t>
            </a:r>
            <a:endParaRPr/>
          </a:p>
        </p:txBody>
      </p:sp>
      <p:sp>
        <p:nvSpPr>
          <p:cNvPr id="597" name="Google Shape;597;p39"/>
          <p:cNvSpPr txBox="1"/>
          <p:nvPr/>
        </p:nvSpPr>
        <p:spPr>
          <a:xfrm>
            <a:off x="1028700" y="6431281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4.</a:t>
            </a:r>
            <a:endParaRPr/>
          </a:p>
        </p:txBody>
      </p:sp>
      <p:sp>
        <p:nvSpPr>
          <p:cNvPr id="598" name="Google Shape;598;p39"/>
          <p:cNvSpPr txBox="1"/>
          <p:nvPr/>
        </p:nvSpPr>
        <p:spPr>
          <a:xfrm>
            <a:off x="5481802" y="6431281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5.</a:t>
            </a:r>
            <a:endParaRPr/>
          </a:p>
        </p:txBody>
      </p:sp>
      <p:sp>
        <p:nvSpPr>
          <p:cNvPr id="599" name="Google Shape;599;p39"/>
          <p:cNvSpPr txBox="1"/>
          <p:nvPr/>
        </p:nvSpPr>
        <p:spPr>
          <a:xfrm>
            <a:off x="9937094" y="6431281"/>
            <a:ext cx="605198" cy="1179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03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89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6.</a:t>
            </a:r>
            <a:endParaRPr/>
          </a:p>
        </p:txBody>
      </p:sp>
      <p:sp>
        <p:nvSpPr>
          <p:cNvPr id="600" name="Google Shape;600;p39"/>
          <p:cNvSpPr txBox="1"/>
          <p:nvPr/>
        </p:nvSpPr>
        <p:spPr>
          <a:xfrm>
            <a:off x="2057900" y="4987449"/>
            <a:ext cx="2334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Salvador</a:t>
            </a:r>
            <a:endParaRPr dirty="0"/>
          </a:p>
        </p:txBody>
      </p:sp>
      <p:sp>
        <p:nvSpPr>
          <p:cNvPr id="601" name="Google Shape;601;p39"/>
          <p:cNvSpPr txBox="1"/>
          <p:nvPr/>
        </p:nvSpPr>
        <p:spPr>
          <a:xfrm>
            <a:off x="6561770" y="4969681"/>
            <a:ext cx="2334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Ireland</a:t>
            </a:r>
            <a:endParaRPr dirty="0"/>
          </a:p>
        </p:txBody>
      </p:sp>
      <p:sp>
        <p:nvSpPr>
          <p:cNvPr id="602" name="Google Shape;602;p39"/>
          <p:cNvSpPr txBox="1"/>
          <p:nvPr/>
        </p:nvSpPr>
        <p:spPr>
          <a:xfrm>
            <a:off x="10950585" y="4987449"/>
            <a:ext cx="2334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dirty="0">
                <a:latin typeface="Montserrat Medium"/>
                <a:ea typeface="Montserrat Medium"/>
                <a:cs typeface="Montserrat Medium"/>
                <a:sym typeface="Montserrat Medium"/>
              </a:rPr>
              <a:t>Bahamas</a:t>
            </a:r>
            <a:endParaRPr dirty="0"/>
          </a:p>
        </p:txBody>
      </p:sp>
      <p:sp>
        <p:nvSpPr>
          <p:cNvPr id="603" name="Google Shape;603;p39"/>
          <p:cNvSpPr txBox="1"/>
          <p:nvPr/>
        </p:nvSpPr>
        <p:spPr>
          <a:xfrm>
            <a:off x="2057900" y="8570287"/>
            <a:ext cx="2334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Peru</a:t>
            </a:r>
            <a:endParaRPr dirty="0"/>
          </a:p>
        </p:txBody>
      </p:sp>
      <p:sp>
        <p:nvSpPr>
          <p:cNvPr id="604" name="Google Shape;604;p39"/>
          <p:cNvSpPr txBox="1"/>
          <p:nvPr/>
        </p:nvSpPr>
        <p:spPr>
          <a:xfrm>
            <a:off x="6515210" y="8594169"/>
            <a:ext cx="2334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New Zealand</a:t>
            </a:r>
            <a:endParaRPr dirty="0"/>
          </a:p>
        </p:txBody>
      </p:sp>
      <p:sp>
        <p:nvSpPr>
          <p:cNvPr id="605" name="Google Shape;605;p39"/>
          <p:cNvSpPr txBox="1"/>
          <p:nvPr/>
        </p:nvSpPr>
        <p:spPr>
          <a:xfrm>
            <a:off x="10972520" y="8621038"/>
            <a:ext cx="23343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Turkey</a:t>
            </a:r>
            <a:endParaRPr dirty="0"/>
          </a:p>
        </p:txBody>
      </p:sp>
      <p:sp>
        <p:nvSpPr>
          <p:cNvPr id="606" name="Google Shape;606;p39"/>
          <p:cNvSpPr/>
          <p:nvPr/>
        </p:nvSpPr>
        <p:spPr>
          <a:xfrm rot="2342894">
            <a:off x="-123878" y="246973"/>
            <a:ext cx="1991530" cy="3418936"/>
          </a:xfrm>
          <a:custGeom>
            <a:avLst/>
            <a:gdLst/>
            <a:ahLst/>
            <a:cxnLst/>
            <a:rect l="l" t="t" r="r" b="b"/>
            <a:pathLst>
              <a:path w="1991530" h="3418936" extrusionOk="0">
                <a:moveTo>
                  <a:pt x="0" y="0"/>
                </a:moveTo>
                <a:lnTo>
                  <a:pt x="1991530" y="0"/>
                </a:lnTo>
                <a:lnTo>
                  <a:pt x="1991530" y="3418936"/>
                </a:lnTo>
                <a:lnTo>
                  <a:pt x="0" y="3418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607" name="Google Shape;607;p39"/>
          <p:cNvGrpSpPr/>
          <p:nvPr/>
        </p:nvGrpSpPr>
        <p:grpSpPr>
          <a:xfrm>
            <a:off x="16315245" y="-581333"/>
            <a:ext cx="1337735" cy="3252025"/>
            <a:chOff x="0" y="-481486"/>
            <a:chExt cx="1783647" cy="4336032"/>
          </a:xfrm>
        </p:grpSpPr>
        <p:grpSp>
          <p:nvGrpSpPr>
            <p:cNvPr id="608" name="Google Shape;608;p39"/>
            <p:cNvGrpSpPr/>
            <p:nvPr/>
          </p:nvGrpSpPr>
          <p:grpSpPr>
            <a:xfrm>
              <a:off x="0" y="-481486"/>
              <a:ext cx="1783647" cy="4336032"/>
              <a:chOff x="0" y="-171450"/>
              <a:chExt cx="635130" cy="1543996"/>
            </a:xfrm>
          </p:grpSpPr>
          <p:sp>
            <p:nvSpPr>
              <p:cNvPr id="609" name="Google Shape;609;p39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10" name="Google Shape;610;p39"/>
              <p:cNvSpPr txBox="1"/>
              <p:nvPr/>
            </p:nvSpPr>
            <p:spPr>
              <a:xfrm>
                <a:off x="0" y="-171450"/>
                <a:ext cx="635130" cy="1416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1" name="Google Shape;611;p39"/>
            <p:cNvSpPr txBox="1"/>
            <p:nvPr/>
          </p:nvSpPr>
          <p:spPr>
            <a:xfrm rot="5400000">
              <a:off x="-795324" y="1644142"/>
              <a:ext cx="3072672" cy="566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  <p:sp>
        <p:nvSpPr>
          <p:cNvPr id="612" name="Google Shape;612;p39"/>
          <p:cNvSpPr txBox="1"/>
          <p:nvPr/>
        </p:nvSpPr>
        <p:spPr>
          <a:xfrm>
            <a:off x="14651465" y="3845142"/>
            <a:ext cx="2334300" cy="46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New Zealand</a:t>
            </a:r>
            <a:endParaRPr/>
          </a:p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Ireland</a:t>
            </a:r>
            <a:endParaRPr/>
          </a:p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Peru</a:t>
            </a:r>
            <a:endParaRPr/>
          </a:p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Turkey</a:t>
            </a:r>
            <a:endParaRPr/>
          </a:p>
          <a:p>
            <a:pPr marL="0" marR="0" lvl="0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Salvador</a:t>
            </a:r>
            <a:endParaRPr/>
          </a:p>
          <a:p>
            <a:pPr marL="0" marR="0" lvl="1" indent="0" algn="ctr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latin typeface="Montserrat Medium"/>
                <a:ea typeface="Montserrat Medium"/>
                <a:cs typeface="Montserrat Medium"/>
                <a:sym typeface="Montserrat Medium"/>
              </a:rPr>
              <a:t>Bahamas</a:t>
            </a:r>
            <a:endParaRPr/>
          </a:p>
        </p:txBody>
      </p:sp>
      <p:sp>
        <p:nvSpPr>
          <p:cNvPr id="613" name="Google Shape;613;p39"/>
          <p:cNvSpPr txBox="1"/>
          <p:nvPr/>
        </p:nvSpPr>
        <p:spPr>
          <a:xfrm>
            <a:off x="3636535" y="568990"/>
            <a:ext cx="110148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 b="0" i="0" u="none" strike="noStrike" cap="non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FLAGS OF COUNTRIES</a:t>
            </a:r>
            <a:endParaRPr/>
          </a:p>
        </p:txBody>
      </p:sp>
      <p:sp>
        <p:nvSpPr>
          <p:cNvPr id="614" name="Google Shape;614;p39"/>
          <p:cNvSpPr txBox="1"/>
          <p:nvPr/>
        </p:nvSpPr>
        <p:spPr>
          <a:xfrm>
            <a:off x="3750012" y="1950805"/>
            <a:ext cx="10788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indent="0" algn="ctr" rtl="0">
              <a:lnSpc>
                <a:spcPct val="1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Can you match each flag with the correct country?</a:t>
            </a:r>
            <a:endParaRPr sz="21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615" name="Google Shape;61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4125" y="6840850"/>
            <a:ext cx="2328075" cy="169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5625" y="6840850"/>
            <a:ext cx="2328075" cy="1682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63375" y="6840850"/>
            <a:ext cx="2336525" cy="170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64125" y="3278075"/>
            <a:ext cx="2328075" cy="168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21450" y="3278075"/>
            <a:ext cx="2328075" cy="168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78775" y="3307837"/>
            <a:ext cx="2328075" cy="1679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BCDB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8304" y="5112661"/>
            <a:ext cx="9184250" cy="42884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40"/>
          <p:cNvGrpSpPr/>
          <p:nvPr/>
        </p:nvGrpSpPr>
        <p:grpSpPr>
          <a:xfrm>
            <a:off x="0" y="6908044"/>
            <a:ext cx="18288118" cy="6091017"/>
            <a:chOff x="0" y="-47625"/>
            <a:chExt cx="4816592" cy="1604208"/>
          </a:xfrm>
        </p:grpSpPr>
        <p:sp>
          <p:nvSpPr>
            <p:cNvPr id="627" name="Google Shape;627;p40"/>
            <p:cNvSpPr/>
            <p:nvPr/>
          </p:nvSpPr>
          <p:spPr>
            <a:xfrm>
              <a:off x="0" y="0"/>
              <a:ext cx="4816592" cy="1556583"/>
            </a:xfrm>
            <a:custGeom>
              <a:avLst/>
              <a:gdLst/>
              <a:ahLst/>
              <a:cxnLst/>
              <a:rect l="l" t="t" r="r" b="b"/>
              <a:pathLst>
                <a:path w="4816592" h="15565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556583"/>
                  </a:lnTo>
                  <a:lnTo>
                    <a:pt x="0" y="1556583"/>
                  </a:lnTo>
                  <a:close/>
                </a:path>
              </a:pathLst>
            </a:custGeom>
            <a:solidFill>
              <a:srgbClr val="5EA332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28" name="Google Shape;628;p40"/>
            <p:cNvSpPr txBox="1"/>
            <p:nvPr/>
          </p:nvSpPr>
          <p:spPr>
            <a:xfrm>
              <a:off x="0" y="-47625"/>
              <a:ext cx="4816500" cy="16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29" name="Google Shape;62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87000" y="4297525"/>
            <a:ext cx="9727980" cy="38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0"/>
          <p:cNvSpPr txBox="1"/>
          <p:nvPr/>
        </p:nvSpPr>
        <p:spPr>
          <a:xfrm>
            <a:off x="3393126" y="1174900"/>
            <a:ext cx="11009700" cy="43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6500" u="sng" dirty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TWO</a:t>
            </a:r>
            <a:r>
              <a:rPr lang="en-US" sz="6500" dirty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 OF THE NEW SEVEN WONDERS OF THE WORLD WERE MENTIONED IN THE QUESTIONS!</a:t>
            </a:r>
            <a:endParaRPr sz="6500" dirty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CAN YOU RECALL THEM BOTH?</a:t>
            </a:r>
            <a:endParaRPr sz="5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31" name="Google Shape;631;p40"/>
          <p:cNvSpPr/>
          <p:nvPr/>
        </p:nvSpPr>
        <p:spPr>
          <a:xfrm>
            <a:off x="10751455" y="-1261094"/>
            <a:ext cx="3917296" cy="2522189"/>
          </a:xfrm>
          <a:custGeom>
            <a:avLst/>
            <a:gdLst/>
            <a:ahLst/>
            <a:cxnLst/>
            <a:rect l="l" t="t" r="r" b="b"/>
            <a:pathLst>
              <a:path w="3917296" h="2522189" extrusionOk="0">
                <a:moveTo>
                  <a:pt x="0" y="0"/>
                </a:moveTo>
                <a:lnTo>
                  <a:pt x="3917296" y="0"/>
                </a:lnTo>
                <a:lnTo>
                  <a:pt x="3917296" y="2522188"/>
                </a:lnTo>
                <a:lnTo>
                  <a:pt x="0" y="2522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32" name="Google Shape;632;p40"/>
          <p:cNvSpPr/>
          <p:nvPr/>
        </p:nvSpPr>
        <p:spPr>
          <a:xfrm>
            <a:off x="-74247" y="2158628"/>
            <a:ext cx="2896668" cy="1127067"/>
          </a:xfrm>
          <a:custGeom>
            <a:avLst/>
            <a:gdLst/>
            <a:ahLst/>
            <a:cxnLst/>
            <a:rect l="l" t="t" r="r" b="b"/>
            <a:pathLst>
              <a:path w="2896668" h="1127067" extrusionOk="0">
                <a:moveTo>
                  <a:pt x="0" y="0"/>
                </a:moveTo>
                <a:lnTo>
                  <a:pt x="2896668" y="0"/>
                </a:lnTo>
                <a:lnTo>
                  <a:pt x="2896668" y="1127067"/>
                </a:lnTo>
                <a:lnTo>
                  <a:pt x="0" y="112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33" name="Google Shape;633;p40"/>
          <p:cNvSpPr/>
          <p:nvPr/>
        </p:nvSpPr>
        <p:spPr>
          <a:xfrm>
            <a:off x="1028700" y="-1925272"/>
            <a:ext cx="6439175" cy="2953972"/>
          </a:xfrm>
          <a:custGeom>
            <a:avLst/>
            <a:gdLst/>
            <a:ahLst/>
            <a:cxnLst/>
            <a:rect l="l" t="t" r="r" b="b"/>
            <a:pathLst>
              <a:path w="6439175" h="2953972" extrusionOk="0">
                <a:moveTo>
                  <a:pt x="0" y="0"/>
                </a:moveTo>
                <a:lnTo>
                  <a:pt x="6439175" y="0"/>
                </a:lnTo>
                <a:lnTo>
                  <a:pt x="6439175" y="2953972"/>
                </a:lnTo>
                <a:lnTo>
                  <a:pt x="0" y="2953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34" name="Google Shape;634;p40"/>
          <p:cNvSpPr/>
          <p:nvPr/>
        </p:nvSpPr>
        <p:spPr>
          <a:xfrm>
            <a:off x="16468218" y="-585554"/>
            <a:ext cx="2397046" cy="1614254"/>
          </a:xfrm>
          <a:custGeom>
            <a:avLst/>
            <a:gdLst/>
            <a:ahLst/>
            <a:cxnLst/>
            <a:rect l="l" t="t" r="r" b="b"/>
            <a:pathLst>
              <a:path w="2397046" h="1614254" extrusionOk="0">
                <a:moveTo>
                  <a:pt x="0" y="0"/>
                </a:moveTo>
                <a:lnTo>
                  <a:pt x="2397046" y="0"/>
                </a:lnTo>
                <a:lnTo>
                  <a:pt x="2397046" y="1614254"/>
                </a:lnTo>
                <a:lnTo>
                  <a:pt x="0" y="1614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35" name="Google Shape;635;p40"/>
          <p:cNvSpPr/>
          <p:nvPr/>
        </p:nvSpPr>
        <p:spPr>
          <a:xfrm flipH="1">
            <a:off x="13713648" y="2037916"/>
            <a:ext cx="3426387" cy="1863098"/>
          </a:xfrm>
          <a:custGeom>
            <a:avLst/>
            <a:gdLst/>
            <a:ahLst/>
            <a:cxnLst/>
            <a:rect l="l" t="t" r="r" b="b"/>
            <a:pathLst>
              <a:path w="3426387" h="1863098" extrusionOk="0">
                <a:moveTo>
                  <a:pt x="3426387" y="0"/>
                </a:moveTo>
                <a:lnTo>
                  <a:pt x="0" y="0"/>
                </a:lnTo>
                <a:lnTo>
                  <a:pt x="0" y="1863098"/>
                </a:lnTo>
                <a:lnTo>
                  <a:pt x="3426387" y="1863098"/>
                </a:lnTo>
                <a:lnTo>
                  <a:pt x="3426387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pic>
        <p:nvPicPr>
          <p:cNvPr id="636" name="Google Shape;63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44000" y="5637258"/>
            <a:ext cx="9623600" cy="57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0"/>
          <p:cNvSpPr/>
          <p:nvPr/>
        </p:nvSpPr>
        <p:spPr>
          <a:xfrm>
            <a:off x="3393125" y="6203050"/>
            <a:ext cx="5225700" cy="2035200"/>
          </a:xfrm>
          <a:prstGeom prst="roundRect">
            <a:avLst>
              <a:gd name="adj" fmla="val 16667"/>
            </a:avLst>
          </a:prstGeom>
          <a:solidFill>
            <a:srgbClr val="B4DBE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5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38" name="Google Shape;638;p40"/>
          <p:cNvSpPr/>
          <p:nvPr/>
        </p:nvSpPr>
        <p:spPr>
          <a:xfrm>
            <a:off x="9791050" y="6203050"/>
            <a:ext cx="5225700" cy="2035200"/>
          </a:xfrm>
          <a:prstGeom prst="roundRect">
            <a:avLst>
              <a:gd name="adj" fmla="val 16667"/>
            </a:avLst>
          </a:prstGeom>
          <a:solidFill>
            <a:srgbClr val="B4DBE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BCDB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18304" y="5112661"/>
            <a:ext cx="9184250" cy="42884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4" name="Google Shape;644;p41"/>
          <p:cNvGrpSpPr/>
          <p:nvPr/>
        </p:nvGrpSpPr>
        <p:grpSpPr>
          <a:xfrm>
            <a:off x="0" y="6908044"/>
            <a:ext cx="18288118" cy="6091017"/>
            <a:chOff x="0" y="-47625"/>
            <a:chExt cx="4816592" cy="1604208"/>
          </a:xfrm>
        </p:grpSpPr>
        <p:sp>
          <p:nvSpPr>
            <p:cNvPr id="645" name="Google Shape;645;p41"/>
            <p:cNvSpPr/>
            <p:nvPr/>
          </p:nvSpPr>
          <p:spPr>
            <a:xfrm>
              <a:off x="0" y="0"/>
              <a:ext cx="4816592" cy="1556583"/>
            </a:xfrm>
            <a:custGeom>
              <a:avLst/>
              <a:gdLst/>
              <a:ahLst/>
              <a:cxnLst/>
              <a:rect l="l" t="t" r="r" b="b"/>
              <a:pathLst>
                <a:path w="4816592" h="15565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556583"/>
                  </a:lnTo>
                  <a:lnTo>
                    <a:pt x="0" y="1556583"/>
                  </a:lnTo>
                  <a:close/>
                </a:path>
              </a:pathLst>
            </a:custGeom>
            <a:solidFill>
              <a:srgbClr val="5EA332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46" name="Google Shape;646;p41"/>
            <p:cNvSpPr txBox="1"/>
            <p:nvPr/>
          </p:nvSpPr>
          <p:spPr>
            <a:xfrm>
              <a:off x="0" y="-47625"/>
              <a:ext cx="4816500" cy="16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47" name="Google Shape;64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87000" y="4297525"/>
            <a:ext cx="9727980" cy="38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41"/>
          <p:cNvSpPr txBox="1"/>
          <p:nvPr/>
        </p:nvSpPr>
        <p:spPr>
          <a:xfrm>
            <a:off x="3393126" y="1174900"/>
            <a:ext cx="11009700" cy="43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6500" u="sng" dirty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TWO</a:t>
            </a:r>
            <a:r>
              <a:rPr lang="en-US" sz="6500" dirty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 OF THE NEW SEVEN WONDERS OF THE WORLD WERE MENTIONED IN THE QUESTIONS!</a:t>
            </a:r>
            <a:endParaRPr sz="6500" dirty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CAN YOU RECALL THEM BOTH?</a:t>
            </a:r>
            <a:endParaRPr sz="5400" dirty="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49" name="Google Shape;649;p41"/>
          <p:cNvSpPr/>
          <p:nvPr/>
        </p:nvSpPr>
        <p:spPr>
          <a:xfrm>
            <a:off x="10751455" y="-1261094"/>
            <a:ext cx="3917296" cy="2522189"/>
          </a:xfrm>
          <a:custGeom>
            <a:avLst/>
            <a:gdLst/>
            <a:ahLst/>
            <a:cxnLst/>
            <a:rect l="l" t="t" r="r" b="b"/>
            <a:pathLst>
              <a:path w="3917296" h="2522189" extrusionOk="0">
                <a:moveTo>
                  <a:pt x="0" y="0"/>
                </a:moveTo>
                <a:lnTo>
                  <a:pt x="3917296" y="0"/>
                </a:lnTo>
                <a:lnTo>
                  <a:pt x="3917296" y="2522188"/>
                </a:lnTo>
                <a:lnTo>
                  <a:pt x="0" y="25221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50" name="Google Shape;650;p41"/>
          <p:cNvSpPr/>
          <p:nvPr/>
        </p:nvSpPr>
        <p:spPr>
          <a:xfrm>
            <a:off x="-74247" y="2158628"/>
            <a:ext cx="2896668" cy="1127067"/>
          </a:xfrm>
          <a:custGeom>
            <a:avLst/>
            <a:gdLst/>
            <a:ahLst/>
            <a:cxnLst/>
            <a:rect l="l" t="t" r="r" b="b"/>
            <a:pathLst>
              <a:path w="2896668" h="1127067" extrusionOk="0">
                <a:moveTo>
                  <a:pt x="0" y="0"/>
                </a:moveTo>
                <a:lnTo>
                  <a:pt x="2896668" y="0"/>
                </a:lnTo>
                <a:lnTo>
                  <a:pt x="2896668" y="1127067"/>
                </a:lnTo>
                <a:lnTo>
                  <a:pt x="0" y="1127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51" name="Google Shape;651;p41"/>
          <p:cNvSpPr/>
          <p:nvPr/>
        </p:nvSpPr>
        <p:spPr>
          <a:xfrm>
            <a:off x="1028700" y="-1925272"/>
            <a:ext cx="6439175" cy="2953972"/>
          </a:xfrm>
          <a:custGeom>
            <a:avLst/>
            <a:gdLst/>
            <a:ahLst/>
            <a:cxnLst/>
            <a:rect l="l" t="t" r="r" b="b"/>
            <a:pathLst>
              <a:path w="6439175" h="2953972" extrusionOk="0">
                <a:moveTo>
                  <a:pt x="0" y="0"/>
                </a:moveTo>
                <a:lnTo>
                  <a:pt x="6439175" y="0"/>
                </a:lnTo>
                <a:lnTo>
                  <a:pt x="6439175" y="2953972"/>
                </a:lnTo>
                <a:lnTo>
                  <a:pt x="0" y="29539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52" name="Google Shape;652;p41"/>
          <p:cNvSpPr/>
          <p:nvPr/>
        </p:nvSpPr>
        <p:spPr>
          <a:xfrm>
            <a:off x="13713647" y="1424150"/>
            <a:ext cx="1528117" cy="734486"/>
          </a:xfrm>
          <a:custGeom>
            <a:avLst/>
            <a:gdLst/>
            <a:ahLst/>
            <a:cxnLst/>
            <a:rect l="l" t="t" r="r" b="b"/>
            <a:pathLst>
              <a:path w="2397046" h="1614254" extrusionOk="0">
                <a:moveTo>
                  <a:pt x="0" y="0"/>
                </a:moveTo>
                <a:lnTo>
                  <a:pt x="2397046" y="0"/>
                </a:lnTo>
                <a:lnTo>
                  <a:pt x="2397046" y="1614254"/>
                </a:lnTo>
                <a:lnTo>
                  <a:pt x="0" y="16142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53" name="Google Shape;653;p41"/>
          <p:cNvSpPr/>
          <p:nvPr/>
        </p:nvSpPr>
        <p:spPr>
          <a:xfrm flipH="1">
            <a:off x="13709972" y="2037922"/>
            <a:ext cx="2415603" cy="1327457"/>
          </a:xfrm>
          <a:custGeom>
            <a:avLst/>
            <a:gdLst/>
            <a:ahLst/>
            <a:cxnLst/>
            <a:rect l="l" t="t" r="r" b="b"/>
            <a:pathLst>
              <a:path w="3426387" h="1863098" extrusionOk="0">
                <a:moveTo>
                  <a:pt x="3426387" y="0"/>
                </a:moveTo>
                <a:lnTo>
                  <a:pt x="0" y="0"/>
                </a:lnTo>
                <a:lnTo>
                  <a:pt x="0" y="1863098"/>
                </a:lnTo>
                <a:lnTo>
                  <a:pt x="3426387" y="1863098"/>
                </a:lnTo>
                <a:lnTo>
                  <a:pt x="3426387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pic>
        <p:nvPicPr>
          <p:cNvPr id="654" name="Google Shape;654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44000" y="5637258"/>
            <a:ext cx="9623600" cy="5789601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41"/>
          <p:cNvSpPr/>
          <p:nvPr/>
        </p:nvSpPr>
        <p:spPr>
          <a:xfrm>
            <a:off x="3393125" y="6203050"/>
            <a:ext cx="5225700" cy="2035200"/>
          </a:xfrm>
          <a:prstGeom prst="roundRect">
            <a:avLst>
              <a:gd name="adj" fmla="val 16667"/>
            </a:avLst>
          </a:prstGeom>
          <a:solidFill>
            <a:srgbClr val="B4DBE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latin typeface="Luckiest Guy"/>
                <a:ea typeface="Luckiest Guy"/>
                <a:cs typeface="Luckiest Guy"/>
                <a:sym typeface="Luckiest Guy"/>
              </a:rPr>
              <a:t>THE TAJ MAHAL</a:t>
            </a:r>
            <a:endParaRPr sz="6500"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656" name="Google Shape;656;p41"/>
          <p:cNvSpPr/>
          <p:nvPr/>
        </p:nvSpPr>
        <p:spPr>
          <a:xfrm>
            <a:off x="9791050" y="6203050"/>
            <a:ext cx="5225700" cy="2035200"/>
          </a:xfrm>
          <a:prstGeom prst="roundRect">
            <a:avLst>
              <a:gd name="adj" fmla="val 16667"/>
            </a:avLst>
          </a:prstGeom>
          <a:solidFill>
            <a:srgbClr val="B4DBE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0">
                <a:latin typeface="Luckiest Guy"/>
                <a:ea typeface="Luckiest Guy"/>
                <a:cs typeface="Luckiest Guy"/>
                <a:sym typeface="Luckiest Guy"/>
              </a:rPr>
              <a:t>EL CASTILLO </a:t>
            </a:r>
            <a:endParaRPr sz="6500" b="1">
              <a:solidFill>
                <a:srgbClr val="1A1A1A"/>
              </a:solidFill>
              <a:highlight>
                <a:srgbClr val="FFFFFF"/>
              </a:highlight>
              <a:latin typeface="Luckiest Guy"/>
              <a:ea typeface="Luckiest Guy"/>
              <a:cs typeface="Luckiest Guy"/>
              <a:sym typeface="Luckiest Gu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Comfortaa"/>
                <a:ea typeface="Comfortaa"/>
                <a:cs typeface="Comfortaa"/>
                <a:sym typeface="Comfortaa"/>
              </a:rPr>
              <a:t>(IN THE CITY OF CHICHEN ITZA)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657" name="Google Shape;657;p41"/>
          <p:cNvGrpSpPr/>
          <p:nvPr/>
        </p:nvGrpSpPr>
        <p:grpSpPr>
          <a:xfrm>
            <a:off x="16315245" y="-581330"/>
            <a:ext cx="1337727" cy="3252003"/>
            <a:chOff x="0" y="-481483"/>
            <a:chExt cx="1783636" cy="4336004"/>
          </a:xfrm>
        </p:grpSpPr>
        <p:grpSp>
          <p:nvGrpSpPr>
            <p:cNvPr id="658" name="Google Shape;658;p41"/>
            <p:cNvGrpSpPr/>
            <p:nvPr/>
          </p:nvGrpSpPr>
          <p:grpSpPr>
            <a:xfrm>
              <a:off x="0" y="-481483"/>
              <a:ext cx="1783636" cy="4336004"/>
              <a:chOff x="0" y="-171450"/>
              <a:chExt cx="635130" cy="1543996"/>
            </a:xfrm>
          </p:grpSpPr>
          <p:sp>
            <p:nvSpPr>
              <p:cNvPr id="659" name="Google Shape;659;p41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660" name="Google Shape;660;p41"/>
              <p:cNvSpPr txBox="1"/>
              <p:nvPr/>
            </p:nvSpPr>
            <p:spPr>
              <a:xfrm>
                <a:off x="0" y="-171450"/>
                <a:ext cx="635100" cy="14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1" name="Google Shape;661;p41"/>
            <p:cNvSpPr txBox="1"/>
            <p:nvPr/>
          </p:nvSpPr>
          <p:spPr>
            <a:xfrm rot="5400000">
              <a:off x="-829257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5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119" name="Google Shape;119;p15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15"/>
          <p:cNvGrpSpPr/>
          <p:nvPr/>
        </p:nvGrpSpPr>
        <p:grpSpPr>
          <a:xfrm>
            <a:off x="1225800" y="2775499"/>
            <a:ext cx="6408408" cy="6414059"/>
            <a:chOff x="0" y="-47625"/>
            <a:chExt cx="1687800" cy="1323660"/>
          </a:xfrm>
        </p:grpSpPr>
        <p:sp>
          <p:nvSpPr>
            <p:cNvPr id="122" name="Google Shape;122;p15"/>
            <p:cNvSpPr/>
            <p:nvPr/>
          </p:nvSpPr>
          <p:spPr>
            <a:xfrm>
              <a:off x="0" y="0"/>
              <a:ext cx="1687737" cy="1276035"/>
            </a:xfrm>
            <a:custGeom>
              <a:avLst/>
              <a:gdLst/>
              <a:ahLst/>
              <a:cxnLst/>
              <a:rect l="l" t="t" r="r" b="b"/>
              <a:pathLst>
                <a:path w="1687737" h="1276035" extrusionOk="0">
                  <a:moveTo>
                    <a:pt x="47118" y="0"/>
                  </a:moveTo>
                  <a:lnTo>
                    <a:pt x="1640619" y="0"/>
                  </a:lnTo>
                  <a:cubicBezTo>
                    <a:pt x="1653116" y="0"/>
                    <a:pt x="1665100" y="4964"/>
                    <a:pt x="1673936" y="13800"/>
                  </a:cubicBezTo>
                  <a:cubicBezTo>
                    <a:pt x="1682772" y="22637"/>
                    <a:pt x="1687737" y="34621"/>
                    <a:pt x="1687737" y="47118"/>
                  </a:cubicBezTo>
                  <a:lnTo>
                    <a:pt x="1687737" y="1228918"/>
                  </a:lnTo>
                  <a:cubicBezTo>
                    <a:pt x="1687737" y="1241414"/>
                    <a:pt x="1682772" y="1253399"/>
                    <a:pt x="1673936" y="1262235"/>
                  </a:cubicBezTo>
                  <a:cubicBezTo>
                    <a:pt x="1665100" y="1271071"/>
                    <a:pt x="1653116" y="1276035"/>
                    <a:pt x="1640619" y="1276035"/>
                  </a:cubicBezTo>
                  <a:lnTo>
                    <a:pt x="47118" y="1276035"/>
                  </a:lnTo>
                  <a:cubicBezTo>
                    <a:pt x="21095" y="1276035"/>
                    <a:pt x="0" y="1254940"/>
                    <a:pt x="0" y="1228918"/>
                  </a:cubicBezTo>
                  <a:lnTo>
                    <a:pt x="0" y="47118"/>
                  </a:lnTo>
                  <a:cubicBezTo>
                    <a:pt x="0" y="34621"/>
                    <a:pt x="4964" y="22637"/>
                    <a:pt x="13800" y="13800"/>
                  </a:cubicBezTo>
                  <a:cubicBezTo>
                    <a:pt x="22637" y="4964"/>
                    <a:pt x="34621" y="0"/>
                    <a:pt x="47118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 txBox="1"/>
            <p:nvPr/>
          </p:nvSpPr>
          <p:spPr>
            <a:xfrm>
              <a:off x="0" y="-47625"/>
              <a:ext cx="16878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15"/>
          <p:cNvGrpSpPr/>
          <p:nvPr/>
        </p:nvGrpSpPr>
        <p:grpSpPr>
          <a:xfrm>
            <a:off x="9999475" y="2775501"/>
            <a:ext cx="6408408" cy="6284341"/>
            <a:chOff x="0" y="-47625"/>
            <a:chExt cx="1687800" cy="1323660"/>
          </a:xfrm>
        </p:grpSpPr>
        <p:sp>
          <p:nvSpPr>
            <p:cNvPr id="125" name="Google Shape;125;p15"/>
            <p:cNvSpPr/>
            <p:nvPr/>
          </p:nvSpPr>
          <p:spPr>
            <a:xfrm>
              <a:off x="0" y="0"/>
              <a:ext cx="1687737" cy="1276035"/>
            </a:xfrm>
            <a:custGeom>
              <a:avLst/>
              <a:gdLst/>
              <a:ahLst/>
              <a:cxnLst/>
              <a:rect l="l" t="t" r="r" b="b"/>
              <a:pathLst>
                <a:path w="1687737" h="1276035" extrusionOk="0">
                  <a:moveTo>
                    <a:pt x="47118" y="0"/>
                  </a:moveTo>
                  <a:lnTo>
                    <a:pt x="1640619" y="0"/>
                  </a:lnTo>
                  <a:cubicBezTo>
                    <a:pt x="1653116" y="0"/>
                    <a:pt x="1665100" y="4964"/>
                    <a:pt x="1673936" y="13800"/>
                  </a:cubicBezTo>
                  <a:cubicBezTo>
                    <a:pt x="1682772" y="22637"/>
                    <a:pt x="1687737" y="34621"/>
                    <a:pt x="1687737" y="47118"/>
                  </a:cubicBezTo>
                  <a:lnTo>
                    <a:pt x="1687737" y="1228918"/>
                  </a:lnTo>
                  <a:cubicBezTo>
                    <a:pt x="1687737" y="1241414"/>
                    <a:pt x="1682772" y="1253399"/>
                    <a:pt x="1673936" y="1262235"/>
                  </a:cubicBezTo>
                  <a:cubicBezTo>
                    <a:pt x="1665100" y="1271071"/>
                    <a:pt x="1653116" y="1276035"/>
                    <a:pt x="1640619" y="1276035"/>
                  </a:cubicBezTo>
                  <a:lnTo>
                    <a:pt x="47118" y="1276035"/>
                  </a:lnTo>
                  <a:cubicBezTo>
                    <a:pt x="21095" y="1276035"/>
                    <a:pt x="0" y="1254940"/>
                    <a:pt x="0" y="1228918"/>
                  </a:cubicBezTo>
                  <a:lnTo>
                    <a:pt x="0" y="47118"/>
                  </a:lnTo>
                  <a:cubicBezTo>
                    <a:pt x="0" y="34621"/>
                    <a:pt x="4964" y="22637"/>
                    <a:pt x="13800" y="13800"/>
                  </a:cubicBezTo>
                  <a:cubicBezTo>
                    <a:pt x="22637" y="4964"/>
                    <a:pt x="34621" y="0"/>
                    <a:pt x="47118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 txBox="1"/>
            <p:nvPr/>
          </p:nvSpPr>
          <p:spPr>
            <a:xfrm>
              <a:off x="0" y="-47625"/>
              <a:ext cx="16878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5"/>
          <p:cNvSpPr txBox="1"/>
          <p:nvPr/>
        </p:nvSpPr>
        <p:spPr>
          <a:xfrm>
            <a:off x="0" y="543752"/>
            <a:ext cx="182880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SCOREBOARD</a:t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1773372" y="1961742"/>
            <a:ext cx="14741400" cy="623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dirty="0">
                <a:latin typeface="Comfortaa Medium"/>
                <a:ea typeface="Comfortaa Medium"/>
                <a:cs typeface="Comfortaa Medium"/>
                <a:sym typeface="Comfortaa Medium"/>
              </a:rPr>
              <a:t>Enjoy a little friendly competition? Print and keep track of your points here</a:t>
            </a:r>
            <a:endParaRPr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9" name="Google Shape;129;p15"/>
          <p:cNvSpPr/>
          <p:nvPr/>
        </p:nvSpPr>
        <p:spPr>
          <a:xfrm rot="2620915">
            <a:off x="-906689" y="520738"/>
            <a:ext cx="2261140" cy="6530368"/>
          </a:xfrm>
          <a:custGeom>
            <a:avLst/>
            <a:gdLst/>
            <a:ahLst/>
            <a:cxnLst/>
            <a:rect l="l" t="t" r="r" b="b"/>
            <a:pathLst>
              <a:path w="2263284" h="6536560" extrusionOk="0">
                <a:moveTo>
                  <a:pt x="0" y="0"/>
                </a:moveTo>
                <a:lnTo>
                  <a:pt x="2263284" y="0"/>
                </a:lnTo>
                <a:lnTo>
                  <a:pt x="2263284" y="6536559"/>
                </a:lnTo>
                <a:lnTo>
                  <a:pt x="0" y="65365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30" name="Google Shape;130;p15"/>
          <p:cNvSpPr/>
          <p:nvPr/>
        </p:nvSpPr>
        <p:spPr>
          <a:xfrm rot="-5615116">
            <a:off x="16117618" y="564851"/>
            <a:ext cx="3544967" cy="3891680"/>
          </a:xfrm>
          <a:custGeom>
            <a:avLst/>
            <a:gdLst/>
            <a:ahLst/>
            <a:cxnLst/>
            <a:rect l="l" t="t" r="r" b="b"/>
            <a:pathLst>
              <a:path w="3546896" h="3893798" extrusionOk="0">
                <a:moveTo>
                  <a:pt x="0" y="0"/>
                </a:moveTo>
                <a:lnTo>
                  <a:pt x="3546896" y="0"/>
                </a:lnTo>
                <a:lnTo>
                  <a:pt x="3546896" y="3893799"/>
                </a:lnTo>
                <a:lnTo>
                  <a:pt x="0" y="3893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31" name="Google Shape;131;p15"/>
          <p:cNvSpPr txBox="1"/>
          <p:nvPr/>
        </p:nvSpPr>
        <p:spPr>
          <a:xfrm rot="-1460264">
            <a:off x="913356" y="3436208"/>
            <a:ext cx="2999894" cy="704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TEAM ONE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2" name="Google Shape;132;p15"/>
          <p:cNvSpPr txBox="1"/>
          <p:nvPr/>
        </p:nvSpPr>
        <p:spPr>
          <a:xfrm rot="1419180">
            <a:off x="13639759" y="3433689"/>
            <a:ext cx="3000026" cy="704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75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TEAM TWO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BCDB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6625" y="-1447332"/>
            <a:ext cx="7964527" cy="795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852500" y="-3999725"/>
            <a:ext cx="7882749" cy="7882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8" name="Google Shape;668;p42"/>
          <p:cNvGrpSpPr/>
          <p:nvPr/>
        </p:nvGrpSpPr>
        <p:grpSpPr>
          <a:xfrm>
            <a:off x="-577264" y="6753408"/>
            <a:ext cx="19442786" cy="4432630"/>
            <a:chOff x="0" y="-47625"/>
            <a:chExt cx="5120700" cy="1167434"/>
          </a:xfrm>
        </p:grpSpPr>
        <p:sp>
          <p:nvSpPr>
            <p:cNvPr id="669" name="Google Shape;669;p42"/>
            <p:cNvSpPr/>
            <p:nvPr/>
          </p:nvSpPr>
          <p:spPr>
            <a:xfrm>
              <a:off x="0" y="0"/>
              <a:ext cx="5120666" cy="1119809"/>
            </a:xfrm>
            <a:custGeom>
              <a:avLst/>
              <a:gdLst/>
              <a:ahLst/>
              <a:cxnLst/>
              <a:rect l="l" t="t" r="r" b="b"/>
              <a:pathLst>
                <a:path w="5120666" h="1119809" extrusionOk="0">
                  <a:moveTo>
                    <a:pt x="0" y="0"/>
                  </a:moveTo>
                  <a:lnTo>
                    <a:pt x="5120666" y="0"/>
                  </a:lnTo>
                  <a:lnTo>
                    <a:pt x="5120666" y="1119809"/>
                  </a:lnTo>
                  <a:lnTo>
                    <a:pt x="0" y="1119809"/>
                  </a:lnTo>
                  <a:close/>
                </a:path>
              </a:pathLst>
            </a:custGeom>
            <a:solidFill>
              <a:srgbClr val="4EB06C"/>
            </a:solidFill>
            <a:ln>
              <a:noFill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670" name="Google Shape;670;p42"/>
            <p:cNvSpPr txBox="1"/>
            <p:nvPr/>
          </p:nvSpPr>
          <p:spPr>
            <a:xfrm>
              <a:off x="0" y="-47625"/>
              <a:ext cx="5120700" cy="116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71" name="Google Shape;67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78600" y="8949449"/>
            <a:ext cx="1768675" cy="170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90945" y="8361372"/>
            <a:ext cx="1504375" cy="281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0244" y="7757082"/>
            <a:ext cx="2446550" cy="2598668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42"/>
          <p:cNvSpPr/>
          <p:nvPr/>
        </p:nvSpPr>
        <p:spPr>
          <a:xfrm>
            <a:off x="12306443" y="2211008"/>
            <a:ext cx="5256491" cy="5864983"/>
          </a:xfrm>
          <a:custGeom>
            <a:avLst/>
            <a:gdLst/>
            <a:ahLst/>
            <a:cxnLst/>
            <a:rect l="l" t="t" r="r" b="b"/>
            <a:pathLst>
              <a:path w="5256491" h="5864983" extrusionOk="0">
                <a:moveTo>
                  <a:pt x="0" y="0"/>
                </a:moveTo>
                <a:lnTo>
                  <a:pt x="5256491" y="0"/>
                </a:lnTo>
                <a:lnTo>
                  <a:pt x="5256491" y="5864984"/>
                </a:lnTo>
                <a:lnTo>
                  <a:pt x="0" y="5864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75" name="Google Shape;675;p42"/>
          <p:cNvSpPr/>
          <p:nvPr/>
        </p:nvSpPr>
        <p:spPr>
          <a:xfrm>
            <a:off x="14574565" y="592013"/>
            <a:ext cx="8505180" cy="8723262"/>
          </a:xfrm>
          <a:custGeom>
            <a:avLst/>
            <a:gdLst/>
            <a:ahLst/>
            <a:cxnLst/>
            <a:rect l="l" t="t" r="r" b="b"/>
            <a:pathLst>
              <a:path w="8505180" h="8723262" extrusionOk="0">
                <a:moveTo>
                  <a:pt x="0" y="0"/>
                </a:moveTo>
                <a:lnTo>
                  <a:pt x="8505180" y="0"/>
                </a:lnTo>
                <a:lnTo>
                  <a:pt x="8505180" y="8723262"/>
                </a:lnTo>
                <a:lnTo>
                  <a:pt x="0" y="8723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76" name="Google Shape;676;p42"/>
          <p:cNvSpPr/>
          <p:nvPr/>
        </p:nvSpPr>
        <p:spPr>
          <a:xfrm rot="-5769980">
            <a:off x="-7768" y="1751671"/>
            <a:ext cx="3020827" cy="5359531"/>
          </a:xfrm>
          <a:custGeom>
            <a:avLst/>
            <a:gdLst/>
            <a:ahLst/>
            <a:cxnLst/>
            <a:rect l="l" t="t" r="r" b="b"/>
            <a:pathLst>
              <a:path w="3018441" h="5355299" extrusionOk="0">
                <a:moveTo>
                  <a:pt x="0" y="0"/>
                </a:moveTo>
                <a:lnTo>
                  <a:pt x="3018441" y="0"/>
                </a:lnTo>
                <a:lnTo>
                  <a:pt x="3018441" y="5355299"/>
                </a:lnTo>
                <a:lnTo>
                  <a:pt x="0" y="5355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77" name="Google Shape;677;p42"/>
          <p:cNvSpPr/>
          <p:nvPr/>
        </p:nvSpPr>
        <p:spPr>
          <a:xfrm rot="-8264157">
            <a:off x="11847711" y="-2338080"/>
            <a:ext cx="2373036" cy="4678030"/>
          </a:xfrm>
          <a:custGeom>
            <a:avLst/>
            <a:gdLst/>
            <a:ahLst/>
            <a:cxnLst/>
            <a:rect l="l" t="t" r="r" b="b"/>
            <a:pathLst>
              <a:path w="2373207" h="4678366" extrusionOk="0">
                <a:moveTo>
                  <a:pt x="0" y="0"/>
                </a:moveTo>
                <a:lnTo>
                  <a:pt x="2373207" y="0"/>
                </a:lnTo>
                <a:lnTo>
                  <a:pt x="2373207" y="4678366"/>
                </a:lnTo>
                <a:lnTo>
                  <a:pt x="0" y="46783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78" name="Google Shape;678;p42"/>
          <p:cNvSpPr/>
          <p:nvPr/>
        </p:nvSpPr>
        <p:spPr>
          <a:xfrm>
            <a:off x="10417075" y="6220949"/>
            <a:ext cx="2727397" cy="2929869"/>
          </a:xfrm>
          <a:custGeom>
            <a:avLst/>
            <a:gdLst/>
            <a:ahLst/>
            <a:cxnLst/>
            <a:rect l="l" t="t" r="r" b="b"/>
            <a:pathLst>
              <a:path w="3286021" h="3732317" extrusionOk="0">
                <a:moveTo>
                  <a:pt x="0" y="0"/>
                </a:moveTo>
                <a:lnTo>
                  <a:pt x="3286021" y="0"/>
                </a:lnTo>
                <a:lnTo>
                  <a:pt x="3286021" y="3732318"/>
                </a:lnTo>
                <a:lnTo>
                  <a:pt x="0" y="3732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l="-122158"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79" name="Google Shape;679;p42"/>
          <p:cNvSpPr/>
          <p:nvPr/>
        </p:nvSpPr>
        <p:spPr>
          <a:xfrm rot="-7710192">
            <a:off x="5777669" y="-2230859"/>
            <a:ext cx="4571571" cy="4114414"/>
          </a:xfrm>
          <a:custGeom>
            <a:avLst/>
            <a:gdLst/>
            <a:ahLst/>
            <a:cxnLst/>
            <a:rect l="l" t="t" r="r" b="b"/>
            <a:pathLst>
              <a:path w="4572000" h="4114800" extrusionOk="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80" name="Google Shape;680;p42"/>
          <p:cNvSpPr txBox="1"/>
          <p:nvPr/>
        </p:nvSpPr>
        <p:spPr>
          <a:xfrm>
            <a:off x="2663200" y="1725100"/>
            <a:ext cx="14015400" cy="4779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525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THANKS FOR PLAYING!</a:t>
            </a:r>
            <a:endParaRPr/>
          </a:p>
        </p:txBody>
      </p:sp>
      <p:sp>
        <p:nvSpPr>
          <p:cNvPr id="681" name="Google Shape;681;p42"/>
          <p:cNvSpPr/>
          <p:nvPr/>
        </p:nvSpPr>
        <p:spPr>
          <a:xfrm flipH="1">
            <a:off x="1446215" y="5196631"/>
            <a:ext cx="4015001" cy="3732317"/>
          </a:xfrm>
          <a:custGeom>
            <a:avLst/>
            <a:gdLst/>
            <a:ahLst/>
            <a:cxnLst/>
            <a:rect l="l" t="t" r="r" b="b"/>
            <a:pathLst>
              <a:path w="4015001" h="3732317" extrusionOk="0">
                <a:moveTo>
                  <a:pt x="4015001" y="0"/>
                </a:moveTo>
                <a:lnTo>
                  <a:pt x="0" y="0"/>
                </a:lnTo>
                <a:lnTo>
                  <a:pt x="0" y="3732318"/>
                </a:lnTo>
                <a:lnTo>
                  <a:pt x="4015001" y="3732318"/>
                </a:lnTo>
                <a:lnTo>
                  <a:pt x="4015001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r="-81818"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82" name="Google Shape;682;p42"/>
          <p:cNvSpPr/>
          <p:nvPr/>
        </p:nvSpPr>
        <p:spPr>
          <a:xfrm rot="3206732">
            <a:off x="-420887" y="7767925"/>
            <a:ext cx="3737043" cy="4110747"/>
          </a:xfrm>
          <a:custGeom>
            <a:avLst/>
            <a:gdLst/>
            <a:ahLst/>
            <a:cxnLst/>
            <a:rect l="l" t="t" r="r" b="b"/>
            <a:pathLst>
              <a:path w="3740727" h="4114800" extrusionOk="0">
                <a:moveTo>
                  <a:pt x="0" y="0"/>
                </a:moveTo>
                <a:lnTo>
                  <a:pt x="3740728" y="0"/>
                </a:lnTo>
                <a:lnTo>
                  <a:pt x="37407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45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764" name="Google Shape;764;p45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5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6" name="Google Shape;766;p45"/>
          <p:cNvSpPr txBox="1"/>
          <p:nvPr/>
        </p:nvSpPr>
        <p:spPr>
          <a:xfrm>
            <a:off x="1482475" y="1181100"/>
            <a:ext cx="14633100" cy="1062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0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CHECK OUT SOME GREAT BOOKS!</a:t>
            </a:r>
            <a:endParaRPr sz="6900"/>
          </a:p>
        </p:txBody>
      </p:sp>
      <p:sp>
        <p:nvSpPr>
          <p:cNvPr id="767" name="Google Shape;767;p45"/>
          <p:cNvSpPr txBox="1"/>
          <p:nvPr/>
        </p:nvSpPr>
        <p:spPr>
          <a:xfrm rot="5400000">
            <a:off x="12387600" y="4660875"/>
            <a:ext cx="9291900" cy="1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42" b="0" i="0" u="none" strike="noStrike" cap="none">
                <a:solidFill>
                  <a:srgbClr val="499ABD"/>
                </a:solidFill>
                <a:latin typeface="Luckiest Guy"/>
                <a:ea typeface="Luckiest Guy"/>
                <a:cs typeface="Luckiest Guy"/>
                <a:sym typeface="Luckiest Guy"/>
              </a:rPr>
              <a:t>HAPPY </a:t>
            </a:r>
            <a:r>
              <a:rPr lang="en-US" sz="6842">
                <a:solidFill>
                  <a:srgbClr val="499ABD"/>
                </a:solidFill>
                <a:latin typeface="Luckiest Guy"/>
                <a:ea typeface="Luckiest Guy"/>
                <a:cs typeface="Luckiest Guy"/>
                <a:sym typeface="Luckiest Guy"/>
              </a:rPr>
              <a:t>READING</a:t>
            </a:r>
            <a:r>
              <a:rPr lang="en-US" sz="6842" b="0" i="0" u="none" strike="noStrike" cap="none">
                <a:solidFill>
                  <a:srgbClr val="499ABD"/>
                </a:solidFill>
                <a:latin typeface="Luckiest Guy"/>
                <a:ea typeface="Luckiest Guy"/>
                <a:cs typeface="Luckiest Guy"/>
                <a:sym typeface="Luckiest Guy"/>
              </a:rPr>
              <a:t>!</a:t>
            </a:r>
            <a:endParaRPr/>
          </a:p>
        </p:txBody>
      </p:sp>
      <p:sp>
        <p:nvSpPr>
          <p:cNvPr id="768" name="Google Shape;768;p45"/>
          <p:cNvSpPr txBox="1"/>
          <p:nvPr/>
        </p:nvSpPr>
        <p:spPr>
          <a:xfrm>
            <a:off x="6816405" y="3696050"/>
            <a:ext cx="8301900" cy="1109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>
                <a:solidFill>
                  <a:srgbClr val="FBE68C"/>
                </a:solidFill>
                <a:latin typeface="Luckiest Guy"/>
                <a:ea typeface="Luckiest Guy"/>
                <a:cs typeface="Luckiest Guy"/>
                <a:sym typeface="Luckiest Guy"/>
              </a:rPr>
              <a:t>ICE CREAM EVERYWHERE: </a:t>
            </a:r>
            <a:br>
              <a:rPr lang="en-US" sz="3699">
                <a:solidFill>
                  <a:srgbClr val="FBE68C"/>
                </a:solidFill>
                <a:latin typeface="Luckiest Guy"/>
                <a:ea typeface="Luckiest Guy"/>
                <a:cs typeface="Luckiest Guy"/>
                <a:sym typeface="Luckiest Guy"/>
              </a:rPr>
            </a:br>
            <a:r>
              <a:rPr lang="en-US" sz="3399">
                <a:solidFill>
                  <a:srgbClr val="FBE68C"/>
                </a:solidFill>
                <a:latin typeface="Luckiest Guy"/>
                <a:ea typeface="Luckiest Guy"/>
                <a:cs typeface="Luckiest Guy"/>
                <a:sym typeface="Luckiest Guy"/>
              </a:rPr>
              <a:t>SWEET STORIES FROM AROUND THE WORLD</a:t>
            </a:r>
            <a:endParaRPr sz="1100"/>
          </a:p>
        </p:txBody>
      </p:sp>
      <p:sp>
        <p:nvSpPr>
          <p:cNvPr id="769" name="Google Shape;769;p45"/>
          <p:cNvSpPr txBox="1"/>
          <p:nvPr/>
        </p:nvSpPr>
        <p:spPr>
          <a:xfrm>
            <a:off x="11454070" y="7509825"/>
            <a:ext cx="45030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>
                <a:solidFill>
                  <a:srgbClr val="FBE68C"/>
                </a:solidFill>
                <a:latin typeface="Luckiest Guy"/>
                <a:ea typeface="Luckiest Guy"/>
                <a:cs typeface="Luckiest Guy"/>
                <a:sym typeface="Luckiest Guy"/>
              </a:rPr>
              <a:t>IF YOU WERE A CITY</a:t>
            </a:r>
            <a:endParaRPr/>
          </a:p>
        </p:txBody>
      </p:sp>
      <p:sp>
        <p:nvSpPr>
          <p:cNvPr id="770" name="Google Shape;770;p45"/>
          <p:cNvSpPr txBox="1"/>
          <p:nvPr/>
        </p:nvSpPr>
        <p:spPr>
          <a:xfrm>
            <a:off x="7959103" y="4795063"/>
            <a:ext cx="71592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16">
                <a:latin typeface="Montserrat"/>
                <a:ea typeface="Montserrat"/>
                <a:cs typeface="Montserrat"/>
                <a:sym typeface="Montserrat"/>
              </a:rPr>
              <a:t>BY JUDY CAMPBELL-SMITH AND LUCY SEMPLE</a:t>
            </a:r>
            <a:endParaRPr sz="1100"/>
          </a:p>
        </p:txBody>
      </p:sp>
      <p:sp>
        <p:nvSpPr>
          <p:cNvPr id="771" name="Google Shape;771;p45"/>
          <p:cNvSpPr txBox="1"/>
          <p:nvPr/>
        </p:nvSpPr>
        <p:spPr>
          <a:xfrm>
            <a:off x="8478378" y="8052750"/>
            <a:ext cx="7478700" cy="460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r">
              <a:lnSpc>
                <a:spcPct val="136009"/>
              </a:lnSpc>
            </a:pP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BY KYO MACLEAR AND FRANCESCA SANNA</a:t>
            </a:r>
            <a:endParaRPr sz="2200" dirty="0"/>
          </a:p>
        </p:txBody>
      </p:sp>
      <p:sp>
        <p:nvSpPr>
          <p:cNvPr id="772" name="Google Shape;772;p45"/>
          <p:cNvSpPr/>
          <p:nvPr/>
        </p:nvSpPr>
        <p:spPr>
          <a:xfrm>
            <a:off x="14724250" y="6258699"/>
            <a:ext cx="1232818" cy="1251119"/>
          </a:xfrm>
          <a:custGeom>
            <a:avLst/>
            <a:gdLst/>
            <a:ahLst/>
            <a:cxnLst/>
            <a:rect l="l" t="t" r="r" b="b"/>
            <a:pathLst>
              <a:path w="2595407" h="2661956" extrusionOk="0">
                <a:moveTo>
                  <a:pt x="0" y="0"/>
                </a:moveTo>
                <a:lnTo>
                  <a:pt x="2595407" y="0"/>
                </a:lnTo>
                <a:lnTo>
                  <a:pt x="2595407" y="2661956"/>
                </a:lnTo>
                <a:lnTo>
                  <a:pt x="0" y="2661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73" name="Google Shape;773;p45"/>
          <p:cNvSpPr txBox="1"/>
          <p:nvPr/>
        </p:nvSpPr>
        <p:spPr>
          <a:xfrm>
            <a:off x="1482480" y="2666275"/>
            <a:ext cx="83019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>
                <a:solidFill>
                  <a:srgbClr val="FBE68C"/>
                </a:solidFill>
                <a:latin typeface="Luckiest Guy"/>
                <a:ea typeface="Luckiest Guy"/>
                <a:cs typeface="Luckiest Guy"/>
                <a:sym typeface="Luckiest Guy"/>
              </a:rPr>
              <a:t>A FIRST TIME FOR EVERYTHING</a:t>
            </a:r>
            <a:endParaRPr/>
          </a:p>
        </p:txBody>
      </p:sp>
      <p:sp>
        <p:nvSpPr>
          <p:cNvPr id="774" name="Google Shape;774;p45"/>
          <p:cNvSpPr txBox="1"/>
          <p:nvPr/>
        </p:nvSpPr>
        <p:spPr>
          <a:xfrm>
            <a:off x="2493678" y="3258450"/>
            <a:ext cx="71592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16">
                <a:latin typeface="Montserrat"/>
                <a:ea typeface="Montserrat"/>
                <a:cs typeface="Montserrat"/>
                <a:sym typeface="Montserrat"/>
              </a:rPr>
              <a:t>BY DAN SANTAT</a:t>
            </a:r>
            <a:endParaRPr sz="1100"/>
          </a:p>
        </p:txBody>
      </p:sp>
      <p:sp>
        <p:nvSpPr>
          <p:cNvPr id="775" name="Google Shape;775;p45"/>
          <p:cNvSpPr txBox="1"/>
          <p:nvPr/>
        </p:nvSpPr>
        <p:spPr>
          <a:xfrm>
            <a:off x="2493678" y="6258700"/>
            <a:ext cx="71592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16">
                <a:latin typeface="Montserrat"/>
                <a:ea typeface="Montserrat"/>
                <a:cs typeface="Montserrat"/>
                <a:sym typeface="Montserrat"/>
              </a:rPr>
              <a:t>BY KATE DEPALMA AND MARTINA PELUSO</a:t>
            </a:r>
            <a:endParaRPr sz="1100"/>
          </a:p>
        </p:txBody>
      </p:sp>
      <p:sp>
        <p:nvSpPr>
          <p:cNvPr id="776" name="Google Shape;776;p45"/>
          <p:cNvSpPr txBox="1"/>
          <p:nvPr/>
        </p:nvSpPr>
        <p:spPr>
          <a:xfrm>
            <a:off x="2493673" y="5691738"/>
            <a:ext cx="117660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>
                <a:solidFill>
                  <a:srgbClr val="FBE68C"/>
                </a:solidFill>
                <a:latin typeface="Luckiest Guy"/>
                <a:ea typeface="Luckiest Guy"/>
                <a:cs typeface="Luckiest Guy"/>
                <a:sym typeface="Luckiest Guy"/>
              </a:rPr>
              <a:t>HARVEST DAYS: GIVING THANKS AROUND THE WORLD</a:t>
            </a:r>
            <a:endParaRPr/>
          </a:p>
        </p:txBody>
      </p:sp>
      <p:sp>
        <p:nvSpPr>
          <p:cNvPr id="777" name="Google Shape;777;p45"/>
          <p:cNvSpPr/>
          <p:nvPr/>
        </p:nvSpPr>
        <p:spPr>
          <a:xfrm>
            <a:off x="459701" y="1448948"/>
            <a:ext cx="1233436" cy="794160"/>
          </a:xfrm>
          <a:custGeom>
            <a:avLst/>
            <a:gdLst/>
            <a:ahLst/>
            <a:cxnLst/>
            <a:rect l="l" t="t" r="r" b="b"/>
            <a:pathLst>
              <a:path w="1233436" h="794160" extrusionOk="0">
                <a:moveTo>
                  <a:pt x="0" y="0"/>
                </a:moveTo>
                <a:lnTo>
                  <a:pt x="1233436" y="0"/>
                </a:lnTo>
                <a:lnTo>
                  <a:pt x="1233436" y="794160"/>
                </a:lnTo>
                <a:lnTo>
                  <a:pt x="0" y="794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78" name="Google Shape;778;p45"/>
          <p:cNvSpPr/>
          <p:nvPr/>
        </p:nvSpPr>
        <p:spPr>
          <a:xfrm>
            <a:off x="995048" y="2243100"/>
            <a:ext cx="1340059" cy="792779"/>
          </a:xfrm>
          <a:custGeom>
            <a:avLst/>
            <a:gdLst/>
            <a:ahLst/>
            <a:cxnLst/>
            <a:rect l="l" t="t" r="r" b="b"/>
            <a:pathLst>
              <a:path w="2144094" h="1165851" extrusionOk="0">
                <a:moveTo>
                  <a:pt x="2144094" y="0"/>
                </a:moveTo>
                <a:lnTo>
                  <a:pt x="0" y="0"/>
                </a:lnTo>
                <a:lnTo>
                  <a:pt x="0" y="1165852"/>
                </a:lnTo>
                <a:lnTo>
                  <a:pt x="2144094" y="1165852"/>
                </a:lnTo>
                <a:lnTo>
                  <a:pt x="2144094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79" name="Google Shape;779;p45"/>
          <p:cNvSpPr/>
          <p:nvPr/>
        </p:nvSpPr>
        <p:spPr>
          <a:xfrm>
            <a:off x="1244055" y="5210689"/>
            <a:ext cx="1249621" cy="1204322"/>
          </a:xfrm>
          <a:custGeom>
            <a:avLst/>
            <a:gdLst/>
            <a:ahLst/>
            <a:cxnLst/>
            <a:rect l="l" t="t" r="r" b="b"/>
            <a:pathLst>
              <a:path w="1249621" h="1204322" extrusionOk="0">
                <a:moveTo>
                  <a:pt x="0" y="0"/>
                </a:moveTo>
                <a:lnTo>
                  <a:pt x="1249621" y="0"/>
                </a:lnTo>
                <a:lnTo>
                  <a:pt x="1249621" y="1204322"/>
                </a:lnTo>
                <a:lnTo>
                  <a:pt x="0" y="1204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80" name="Google Shape;780;p45"/>
          <p:cNvSpPr/>
          <p:nvPr/>
        </p:nvSpPr>
        <p:spPr>
          <a:xfrm flipH="1">
            <a:off x="15118303" y="3035881"/>
            <a:ext cx="838776" cy="1607411"/>
          </a:xfrm>
          <a:custGeom>
            <a:avLst/>
            <a:gdLst/>
            <a:ahLst/>
            <a:cxnLst/>
            <a:rect l="l" t="t" r="r" b="b"/>
            <a:pathLst>
              <a:path w="838776" h="1607411" extrusionOk="0">
                <a:moveTo>
                  <a:pt x="838776" y="0"/>
                </a:moveTo>
                <a:lnTo>
                  <a:pt x="0" y="0"/>
                </a:lnTo>
                <a:lnTo>
                  <a:pt x="0" y="1607410"/>
                </a:lnTo>
                <a:lnTo>
                  <a:pt x="838776" y="1607410"/>
                </a:lnTo>
                <a:lnTo>
                  <a:pt x="838776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81" name="Google Shape;781;p45"/>
          <p:cNvSpPr txBox="1"/>
          <p:nvPr/>
        </p:nvSpPr>
        <p:spPr>
          <a:xfrm>
            <a:off x="995048" y="8717213"/>
            <a:ext cx="11766000" cy="569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99">
                <a:solidFill>
                  <a:srgbClr val="FBE68C"/>
                </a:solidFill>
                <a:latin typeface="Luckiest Guy"/>
                <a:ea typeface="Luckiest Guy"/>
                <a:cs typeface="Luckiest Guy"/>
                <a:sym typeface="Luckiest Guy"/>
              </a:rPr>
              <a:t>GOOD FOOD, BAD WASTE: LET’S EAT FOR THE PLANET</a:t>
            </a:r>
            <a:endParaRPr/>
          </a:p>
        </p:txBody>
      </p:sp>
      <p:sp>
        <p:nvSpPr>
          <p:cNvPr id="782" name="Google Shape;782;p45"/>
          <p:cNvSpPr txBox="1"/>
          <p:nvPr/>
        </p:nvSpPr>
        <p:spPr>
          <a:xfrm>
            <a:off x="995053" y="9258950"/>
            <a:ext cx="71592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6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16">
                <a:latin typeface="Montserrat"/>
                <a:ea typeface="Montserrat"/>
                <a:cs typeface="Montserrat"/>
                <a:sym typeface="Montserrat"/>
              </a:rPr>
              <a:t>BY ERIN SILVER AND SUHARU OGAWA</a:t>
            </a:r>
            <a:endParaRPr sz="1100"/>
          </a:p>
        </p:txBody>
      </p:sp>
      <p:sp>
        <p:nvSpPr>
          <p:cNvPr id="783" name="Google Shape;783;p45"/>
          <p:cNvSpPr/>
          <p:nvPr/>
        </p:nvSpPr>
        <p:spPr>
          <a:xfrm>
            <a:off x="1001990" y="7342963"/>
            <a:ext cx="1326173" cy="1374273"/>
          </a:xfrm>
          <a:custGeom>
            <a:avLst/>
            <a:gdLst/>
            <a:ahLst/>
            <a:cxnLst/>
            <a:rect l="l" t="t" r="r" b="b"/>
            <a:pathLst>
              <a:path w="1326173" h="1374273" extrusionOk="0">
                <a:moveTo>
                  <a:pt x="0" y="0"/>
                </a:moveTo>
                <a:lnTo>
                  <a:pt x="1326173" y="0"/>
                </a:lnTo>
                <a:lnTo>
                  <a:pt x="1326173" y="1374272"/>
                </a:lnTo>
                <a:lnTo>
                  <a:pt x="0" y="1374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B93BF"/>
        </a:solidFill>
        <a:effectLst/>
      </p:bgPr>
    </p:bg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43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688" name="Google Shape;688;p43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3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0" name="Google Shape;690;p43"/>
          <p:cNvSpPr txBox="1"/>
          <p:nvPr/>
        </p:nvSpPr>
        <p:spPr>
          <a:xfrm>
            <a:off x="1115949" y="1015735"/>
            <a:ext cx="4014378" cy="179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28" b="0" i="0" u="none" strike="noStrike" cap="non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RESOURCE</a:t>
            </a:r>
            <a:endParaRPr/>
          </a:p>
          <a:p>
            <a:pPr marL="0" marR="0" lvl="0" indent="0" algn="l" rtl="0">
              <a:lnSpc>
                <a:spcPct val="103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728" b="0" i="0" u="none" strike="noStrike" cap="non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PAGE</a:t>
            </a:r>
            <a:endParaRPr/>
          </a:p>
        </p:txBody>
      </p:sp>
      <p:sp>
        <p:nvSpPr>
          <p:cNvPr id="691" name="Google Shape;691;p43"/>
          <p:cNvSpPr txBox="1"/>
          <p:nvPr/>
        </p:nvSpPr>
        <p:spPr>
          <a:xfrm>
            <a:off x="1115949" y="4956349"/>
            <a:ext cx="4014300" cy="42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uses the following free fonts: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Titles: Luckiest Guy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Headers: Montserrat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Body copy: Montserrat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online too. Happy designing! 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</a:t>
            </a:r>
            <a:endParaRPr dirty="0"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page before presenting. </a:t>
            </a:r>
            <a:endParaRPr dirty="0"/>
          </a:p>
        </p:txBody>
      </p:sp>
      <p:sp>
        <p:nvSpPr>
          <p:cNvPr id="692" name="Google Shape;692;p43"/>
          <p:cNvSpPr txBox="1"/>
          <p:nvPr/>
        </p:nvSpPr>
        <p:spPr>
          <a:xfrm>
            <a:off x="1115949" y="3660007"/>
            <a:ext cx="38700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 your Canva Presentation.</a:t>
            </a:r>
            <a:endParaRPr/>
          </a:p>
        </p:txBody>
      </p:sp>
      <p:sp>
        <p:nvSpPr>
          <p:cNvPr id="693" name="Google Shape;693;p43"/>
          <p:cNvSpPr/>
          <p:nvPr/>
        </p:nvSpPr>
        <p:spPr>
          <a:xfrm>
            <a:off x="15519347" y="8733134"/>
            <a:ext cx="2022270" cy="457539"/>
          </a:xfrm>
          <a:custGeom>
            <a:avLst/>
            <a:gdLst/>
            <a:ahLst/>
            <a:cxnLst/>
            <a:rect l="l" t="t" r="r" b="b"/>
            <a:pathLst>
              <a:path w="2022270" h="457539" extrusionOk="0">
                <a:moveTo>
                  <a:pt x="0" y="0"/>
                </a:moveTo>
                <a:lnTo>
                  <a:pt x="2022271" y="0"/>
                </a:lnTo>
                <a:lnTo>
                  <a:pt x="2022271" y="457539"/>
                </a:lnTo>
                <a:lnTo>
                  <a:pt x="0" y="4575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94" name="Google Shape;694;p43"/>
          <p:cNvSpPr/>
          <p:nvPr/>
        </p:nvSpPr>
        <p:spPr>
          <a:xfrm>
            <a:off x="11543125" y="2740161"/>
            <a:ext cx="1036996" cy="1413282"/>
          </a:xfrm>
          <a:custGeom>
            <a:avLst/>
            <a:gdLst/>
            <a:ahLst/>
            <a:cxnLst/>
            <a:rect l="l" t="t" r="r" b="b"/>
            <a:pathLst>
              <a:path w="1036996" h="1413282" extrusionOk="0">
                <a:moveTo>
                  <a:pt x="0" y="0"/>
                </a:moveTo>
                <a:lnTo>
                  <a:pt x="1036996" y="0"/>
                </a:lnTo>
                <a:lnTo>
                  <a:pt x="1036996" y="1413282"/>
                </a:lnTo>
                <a:lnTo>
                  <a:pt x="0" y="14132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95" name="Google Shape;695;p43"/>
          <p:cNvSpPr/>
          <p:nvPr/>
        </p:nvSpPr>
        <p:spPr>
          <a:xfrm>
            <a:off x="11817077" y="8732959"/>
            <a:ext cx="1176814" cy="457888"/>
          </a:xfrm>
          <a:custGeom>
            <a:avLst/>
            <a:gdLst/>
            <a:ahLst/>
            <a:cxnLst/>
            <a:rect l="l" t="t" r="r" b="b"/>
            <a:pathLst>
              <a:path w="1176814" h="457888" extrusionOk="0">
                <a:moveTo>
                  <a:pt x="0" y="0"/>
                </a:moveTo>
                <a:lnTo>
                  <a:pt x="1176814" y="0"/>
                </a:lnTo>
                <a:lnTo>
                  <a:pt x="1176814" y="457888"/>
                </a:lnTo>
                <a:lnTo>
                  <a:pt x="0" y="4578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96" name="Google Shape;696;p43"/>
          <p:cNvSpPr/>
          <p:nvPr/>
        </p:nvSpPr>
        <p:spPr>
          <a:xfrm>
            <a:off x="13639901" y="8564823"/>
            <a:ext cx="1233436" cy="794160"/>
          </a:xfrm>
          <a:custGeom>
            <a:avLst/>
            <a:gdLst/>
            <a:ahLst/>
            <a:cxnLst/>
            <a:rect l="l" t="t" r="r" b="b"/>
            <a:pathLst>
              <a:path w="1233436" h="794160" extrusionOk="0">
                <a:moveTo>
                  <a:pt x="0" y="0"/>
                </a:moveTo>
                <a:lnTo>
                  <a:pt x="1233436" y="0"/>
                </a:lnTo>
                <a:lnTo>
                  <a:pt x="1233436" y="794160"/>
                </a:lnTo>
                <a:lnTo>
                  <a:pt x="0" y="7941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97" name="Google Shape;697;p43"/>
          <p:cNvSpPr/>
          <p:nvPr/>
        </p:nvSpPr>
        <p:spPr>
          <a:xfrm>
            <a:off x="13068766" y="4823156"/>
            <a:ext cx="689222" cy="1250289"/>
          </a:xfrm>
          <a:custGeom>
            <a:avLst/>
            <a:gdLst/>
            <a:ahLst/>
            <a:cxnLst/>
            <a:rect l="l" t="t" r="r" b="b"/>
            <a:pathLst>
              <a:path w="689222" h="1250289" extrusionOk="0">
                <a:moveTo>
                  <a:pt x="0" y="0"/>
                </a:moveTo>
                <a:lnTo>
                  <a:pt x="689222" y="0"/>
                </a:lnTo>
                <a:lnTo>
                  <a:pt x="689222" y="1250288"/>
                </a:lnTo>
                <a:lnTo>
                  <a:pt x="0" y="12502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98" name="Google Shape;698;p43"/>
          <p:cNvSpPr/>
          <p:nvPr/>
        </p:nvSpPr>
        <p:spPr>
          <a:xfrm>
            <a:off x="13857662" y="4884438"/>
            <a:ext cx="830287" cy="1127724"/>
          </a:xfrm>
          <a:custGeom>
            <a:avLst/>
            <a:gdLst/>
            <a:ahLst/>
            <a:cxnLst/>
            <a:rect l="l" t="t" r="r" b="b"/>
            <a:pathLst>
              <a:path w="830287" h="1127724" extrusionOk="0">
                <a:moveTo>
                  <a:pt x="0" y="0"/>
                </a:moveTo>
                <a:lnTo>
                  <a:pt x="830287" y="0"/>
                </a:lnTo>
                <a:lnTo>
                  <a:pt x="830287" y="1127724"/>
                </a:lnTo>
                <a:lnTo>
                  <a:pt x="0" y="1127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699" name="Google Shape;699;p43"/>
          <p:cNvSpPr/>
          <p:nvPr/>
        </p:nvSpPr>
        <p:spPr>
          <a:xfrm>
            <a:off x="7949640" y="8652077"/>
            <a:ext cx="1350742" cy="619653"/>
          </a:xfrm>
          <a:custGeom>
            <a:avLst/>
            <a:gdLst/>
            <a:ahLst/>
            <a:cxnLst/>
            <a:rect l="l" t="t" r="r" b="b"/>
            <a:pathLst>
              <a:path w="1350742" h="619653" extrusionOk="0">
                <a:moveTo>
                  <a:pt x="0" y="0"/>
                </a:moveTo>
                <a:lnTo>
                  <a:pt x="1350742" y="0"/>
                </a:lnTo>
                <a:lnTo>
                  <a:pt x="1350742" y="619653"/>
                </a:lnTo>
                <a:lnTo>
                  <a:pt x="0" y="6196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0" name="Google Shape;700;p43"/>
          <p:cNvSpPr/>
          <p:nvPr/>
        </p:nvSpPr>
        <p:spPr>
          <a:xfrm>
            <a:off x="6020952" y="8530003"/>
            <a:ext cx="1282678" cy="863800"/>
          </a:xfrm>
          <a:custGeom>
            <a:avLst/>
            <a:gdLst/>
            <a:ahLst/>
            <a:cxnLst/>
            <a:rect l="l" t="t" r="r" b="b"/>
            <a:pathLst>
              <a:path w="1282678" h="863800" extrusionOk="0">
                <a:moveTo>
                  <a:pt x="0" y="0"/>
                </a:moveTo>
                <a:lnTo>
                  <a:pt x="1282678" y="0"/>
                </a:lnTo>
                <a:lnTo>
                  <a:pt x="1282678" y="863800"/>
                </a:lnTo>
                <a:lnTo>
                  <a:pt x="0" y="863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1" name="Google Shape;701;p43"/>
          <p:cNvSpPr/>
          <p:nvPr/>
        </p:nvSpPr>
        <p:spPr>
          <a:xfrm>
            <a:off x="6995708" y="2926160"/>
            <a:ext cx="584420" cy="1041283"/>
          </a:xfrm>
          <a:custGeom>
            <a:avLst/>
            <a:gdLst/>
            <a:ahLst/>
            <a:cxnLst/>
            <a:rect l="l" t="t" r="r" b="b"/>
            <a:pathLst>
              <a:path w="584420" h="1041283" extrusionOk="0">
                <a:moveTo>
                  <a:pt x="0" y="0"/>
                </a:moveTo>
                <a:lnTo>
                  <a:pt x="584421" y="0"/>
                </a:lnTo>
                <a:lnTo>
                  <a:pt x="584421" y="1041284"/>
                </a:lnTo>
                <a:lnTo>
                  <a:pt x="0" y="1041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2" name="Google Shape;702;p43"/>
          <p:cNvSpPr/>
          <p:nvPr/>
        </p:nvSpPr>
        <p:spPr>
          <a:xfrm>
            <a:off x="6178202" y="2880210"/>
            <a:ext cx="532597" cy="1133184"/>
          </a:xfrm>
          <a:custGeom>
            <a:avLst/>
            <a:gdLst/>
            <a:ahLst/>
            <a:cxnLst/>
            <a:rect l="l" t="t" r="r" b="b"/>
            <a:pathLst>
              <a:path w="532597" h="1133184" extrusionOk="0">
                <a:moveTo>
                  <a:pt x="0" y="0"/>
                </a:moveTo>
                <a:lnTo>
                  <a:pt x="532597" y="0"/>
                </a:lnTo>
                <a:lnTo>
                  <a:pt x="532597" y="1133184"/>
                </a:lnTo>
                <a:lnTo>
                  <a:pt x="0" y="1133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3" name="Google Shape;703;p43"/>
          <p:cNvSpPr/>
          <p:nvPr/>
        </p:nvSpPr>
        <p:spPr>
          <a:xfrm>
            <a:off x="9946392" y="8567644"/>
            <a:ext cx="1224675" cy="788519"/>
          </a:xfrm>
          <a:custGeom>
            <a:avLst/>
            <a:gdLst/>
            <a:ahLst/>
            <a:cxnLst/>
            <a:rect l="l" t="t" r="r" b="b"/>
            <a:pathLst>
              <a:path w="1224675" h="788519" extrusionOk="0">
                <a:moveTo>
                  <a:pt x="0" y="0"/>
                </a:moveTo>
                <a:lnTo>
                  <a:pt x="1224675" y="0"/>
                </a:lnTo>
                <a:lnTo>
                  <a:pt x="1224675" y="788519"/>
                </a:lnTo>
                <a:lnTo>
                  <a:pt x="0" y="788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4" name="Google Shape;704;p43"/>
          <p:cNvSpPr/>
          <p:nvPr/>
        </p:nvSpPr>
        <p:spPr>
          <a:xfrm>
            <a:off x="9320047" y="6749819"/>
            <a:ext cx="864080" cy="1232199"/>
          </a:xfrm>
          <a:custGeom>
            <a:avLst/>
            <a:gdLst/>
            <a:ahLst/>
            <a:cxnLst/>
            <a:rect l="l" t="t" r="r" b="b"/>
            <a:pathLst>
              <a:path w="864080" h="1232199" extrusionOk="0">
                <a:moveTo>
                  <a:pt x="0" y="0"/>
                </a:moveTo>
                <a:lnTo>
                  <a:pt x="864080" y="0"/>
                </a:lnTo>
                <a:lnTo>
                  <a:pt x="864080" y="1232199"/>
                </a:lnTo>
                <a:lnTo>
                  <a:pt x="0" y="1232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5" name="Google Shape;705;p43"/>
          <p:cNvSpPr/>
          <p:nvPr/>
        </p:nvSpPr>
        <p:spPr>
          <a:xfrm>
            <a:off x="10895023" y="6796682"/>
            <a:ext cx="749970" cy="1138474"/>
          </a:xfrm>
          <a:custGeom>
            <a:avLst/>
            <a:gdLst/>
            <a:ahLst/>
            <a:cxnLst/>
            <a:rect l="l" t="t" r="r" b="b"/>
            <a:pathLst>
              <a:path w="749970" h="1138474" extrusionOk="0">
                <a:moveTo>
                  <a:pt x="0" y="0"/>
                </a:moveTo>
                <a:lnTo>
                  <a:pt x="749970" y="0"/>
                </a:lnTo>
                <a:lnTo>
                  <a:pt x="749970" y="1138474"/>
                </a:lnTo>
                <a:lnTo>
                  <a:pt x="0" y="113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6" name="Google Shape;706;p43"/>
          <p:cNvSpPr/>
          <p:nvPr/>
        </p:nvSpPr>
        <p:spPr>
          <a:xfrm flipH="1">
            <a:off x="14176424" y="6720146"/>
            <a:ext cx="1441055" cy="1291546"/>
          </a:xfrm>
          <a:custGeom>
            <a:avLst/>
            <a:gdLst/>
            <a:ahLst/>
            <a:cxnLst/>
            <a:rect l="l" t="t" r="r" b="b"/>
            <a:pathLst>
              <a:path w="1441055" h="1291546" extrusionOk="0">
                <a:moveTo>
                  <a:pt x="1441055" y="0"/>
                </a:moveTo>
                <a:lnTo>
                  <a:pt x="0" y="0"/>
                </a:lnTo>
                <a:lnTo>
                  <a:pt x="0" y="1291545"/>
                </a:lnTo>
                <a:lnTo>
                  <a:pt x="1441055" y="1291545"/>
                </a:lnTo>
                <a:lnTo>
                  <a:pt x="1441055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7" name="Google Shape;707;p43"/>
          <p:cNvSpPr/>
          <p:nvPr/>
        </p:nvSpPr>
        <p:spPr>
          <a:xfrm>
            <a:off x="7608346" y="6697602"/>
            <a:ext cx="1000804" cy="1336633"/>
          </a:xfrm>
          <a:custGeom>
            <a:avLst/>
            <a:gdLst/>
            <a:ahLst/>
            <a:cxnLst/>
            <a:rect l="l" t="t" r="r" b="b"/>
            <a:pathLst>
              <a:path w="1000804" h="1336633" extrusionOk="0">
                <a:moveTo>
                  <a:pt x="0" y="0"/>
                </a:moveTo>
                <a:lnTo>
                  <a:pt x="1000804" y="0"/>
                </a:lnTo>
                <a:lnTo>
                  <a:pt x="1000804" y="1336633"/>
                </a:lnTo>
                <a:lnTo>
                  <a:pt x="0" y="13366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8" name="Google Shape;708;p43"/>
          <p:cNvSpPr/>
          <p:nvPr/>
        </p:nvSpPr>
        <p:spPr>
          <a:xfrm flipH="1">
            <a:off x="14062398" y="801939"/>
            <a:ext cx="1106741" cy="1686171"/>
          </a:xfrm>
          <a:custGeom>
            <a:avLst/>
            <a:gdLst/>
            <a:ahLst/>
            <a:cxnLst/>
            <a:rect l="l" t="t" r="r" b="b"/>
            <a:pathLst>
              <a:path w="1106741" h="1686171" extrusionOk="0">
                <a:moveTo>
                  <a:pt x="1106741" y="0"/>
                </a:moveTo>
                <a:lnTo>
                  <a:pt x="0" y="0"/>
                </a:lnTo>
                <a:lnTo>
                  <a:pt x="0" y="1686170"/>
                </a:lnTo>
                <a:lnTo>
                  <a:pt x="1106741" y="1686170"/>
                </a:lnTo>
                <a:lnTo>
                  <a:pt x="1106741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09" name="Google Shape;709;p43"/>
          <p:cNvSpPr/>
          <p:nvPr/>
        </p:nvSpPr>
        <p:spPr>
          <a:xfrm>
            <a:off x="16328375" y="6871782"/>
            <a:ext cx="1162675" cy="988274"/>
          </a:xfrm>
          <a:custGeom>
            <a:avLst/>
            <a:gdLst/>
            <a:ahLst/>
            <a:cxnLst/>
            <a:rect l="l" t="t" r="r" b="b"/>
            <a:pathLst>
              <a:path w="1162675" h="988274" extrusionOk="0">
                <a:moveTo>
                  <a:pt x="0" y="0"/>
                </a:moveTo>
                <a:lnTo>
                  <a:pt x="1162675" y="0"/>
                </a:lnTo>
                <a:lnTo>
                  <a:pt x="1162675" y="988273"/>
                </a:lnTo>
                <a:lnTo>
                  <a:pt x="0" y="988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0" name="Google Shape;710;p43"/>
          <p:cNvSpPr/>
          <p:nvPr/>
        </p:nvSpPr>
        <p:spPr>
          <a:xfrm flipH="1">
            <a:off x="12885890" y="841319"/>
            <a:ext cx="838776" cy="1607411"/>
          </a:xfrm>
          <a:custGeom>
            <a:avLst/>
            <a:gdLst/>
            <a:ahLst/>
            <a:cxnLst/>
            <a:rect l="l" t="t" r="r" b="b"/>
            <a:pathLst>
              <a:path w="838776" h="1607411" extrusionOk="0">
                <a:moveTo>
                  <a:pt x="838776" y="0"/>
                </a:moveTo>
                <a:lnTo>
                  <a:pt x="0" y="0"/>
                </a:lnTo>
                <a:lnTo>
                  <a:pt x="0" y="1607410"/>
                </a:lnTo>
                <a:lnTo>
                  <a:pt x="838776" y="1607410"/>
                </a:lnTo>
                <a:lnTo>
                  <a:pt x="838776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1" name="Google Shape;711;p43"/>
          <p:cNvSpPr/>
          <p:nvPr/>
        </p:nvSpPr>
        <p:spPr>
          <a:xfrm>
            <a:off x="15398988" y="2815036"/>
            <a:ext cx="785687" cy="1263532"/>
          </a:xfrm>
          <a:custGeom>
            <a:avLst/>
            <a:gdLst/>
            <a:ahLst/>
            <a:cxnLst/>
            <a:rect l="l" t="t" r="r" b="b"/>
            <a:pathLst>
              <a:path w="785687" h="1263532" extrusionOk="0">
                <a:moveTo>
                  <a:pt x="0" y="0"/>
                </a:moveTo>
                <a:lnTo>
                  <a:pt x="785687" y="0"/>
                </a:lnTo>
                <a:lnTo>
                  <a:pt x="785687" y="1263532"/>
                </a:lnTo>
                <a:lnTo>
                  <a:pt x="0" y="12635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2" name="Google Shape;712;p43"/>
          <p:cNvSpPr/>
          <p:nvPr/>
        </p:nvSpPr>
        <p:spPr>
          <a:xfrm>
            <a:off x="8677637" y="4737521"/>
            <a:ext cx="563292" cy="1421558"/>
          </a:xfrm>
          <a:custGeom>
            <a:avLst/>
            <a:gdLst/>
            <a:ahLst/>
            <a:cxnLst/>
            <a:rect l="l" t="t" r="r" b="b"/>
            <a:pathLst>
              <a:path w="563292" h="1421558" extrusionOk="0">
                <a:moveTo>
                  <a:pt x="0" y="0"/>
                </a:moveTo>
                <a:lnTo>
                  <a:pt x="563292" y="0"/>
                </a:lnTo>
                <a:lnTo>
                  <a:pt x="563292" y="1421558"/>
                </a:lnTo>
                <a:lnTo>
                  <a:pt x="0" y="1421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3" name="Google Shape;713;p43"/>
          <p:cNvSpPr/>
          <p:nvPr/>
        </p:nvSpPr>
        <p:spPr>
          <a:xfrm>
            <a:off x="7684858" y="983877"/>
            <a:ext cx="1368480" cy="1322294"/>
          </a:xfrm>
          <a:custGeom>
            <a:avLst/>
            <a:gdLst/>
            <a:ahLst/>
            <a:cxnLst/>
            <a:rect l="l" t="t" r="r" b="b"/>
            <a:pathLst>
              <a:path w="1368480" h="1322294" extrusionOk="0">
                <a:moveTo>
                  <a:pt x="0" y="0"/>
                </a:moveTo>
                <a:lnTo>
                  <a:pt x="1368480" y="0"/>
                </a:lnTo>
                <a:lnTo>
                  <a:pt x="1368480" y="1322294"/>
                </a:lnTo>
                <a:lnTo>
                  <a:pt x="0" y="13222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4" name="Google Shape;714;p43"/>
          <p:cNvSpPr/>
          <p:nvPr/>
        </p:nvSpPr>
        <p:spPr>
          <a:xfrm>
            <a:off x="6020952" y="957888"/>
            <a:ext cx="1326173" cy="1374273"/>
          </a:xfrm>
          <a:custGeom>
            <a:avLst/>
            <a:gdLst/>
            <a:ahLst/>
            <a:cxnLst/>
            <a:rect l="l" t="t" r="r" b="b"/>
            <a:pathLst>
              <a:path w="1326173" h="1374273" extrusionOk="0">
                <a:moveTo>
                  <a:pt x="0" y="0"/>
                </a:moveTo>
                <a:lnTo>
                  <a:pt x="1326173" y="0"/>
                </a:lnTo>
                <a:lnTo>
                  <a:pt x="1326173" y="1374272"/>
                </a:lnTo>
                <a:lnTo>
                  <a:pt x="0" y="13742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5" name="Google Shape;715;p43"/>
          <p:cNvSpPr/>
          <p:nvPr/>
        </p:nvSpPr>
        <p:spPr>
          <a:xfrm>
            <a:off x="11697695" y="4737521"/>
            <a:ext cx="492215" cy="1421558"/>
          </a:xfrm>
          <a:custGeom>
            <a:avLst/>
            <a:gdLst/>
            <a:ahLst/>
            <a:cxnLst/>
            <a:rect l="l" t="t" r="r" b="b"/>
            <a:pathLst>
              <a:path w="492215" h="1421558" extrusionOk="0">
                <a:moveTo>
                  <a:pt x="0" y="0"/>
                </a:moveTo>
                <a:lnTo>
                  <a:pt x="492215" y="0"/>
                </a:lnTo>
                <a:lnTo>
                  <a:pt x="492215" y="1421558"/>
                </a:lnTo>
                <a:lnTo>
                  <a:pt x="0" y="1421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6" name="Google Shape;716;p43"/>
          <p:cNvSpPr/>
          <p:nvPr/>
        </p:nvSpPr>
        <p:spPr>
          <a:xfrm>
            <a:off x="10225988" y="2880210"/>
            <a:ext cx="1032228" cy="1133184"/>
          </a:xfrm>
          <a:custGeom>
            <a:avLst/>
            <a:gdLst/>
            <a:ahLst/>
            <a:cxnLst/>
            <a:rect l="l" t="t" r="r" b="b"/>
            <a:pathLst>
              <a:path w="1032228" h="1133184" extrusionOk="0">
                <a:moveTo>
                  <a:pt x="0" y="0"/>
                </a:moveTo>
                <a:lnTo>
                  <a:pt x="1032228" y="0"/>
                </a:lnTo>
                <a:lnTo>
                  <a:pt x="1032228" y="1133184"/>
                </a:lnTo>
                <a:lnTo>
                  <a:pt x="0" y="1133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7" name="Google Shape;717;p43"/>
          <p:cNvSpPr/>
          <p:nvPr/>
        </p:nvSpPr>
        <p:spPr>
          <a:xfrm>
            <a:off x="7099526" y="5081157"/>
            <a:ext cx="383664" cy="734285"/>
          </a:xfrm>
          <a:custGeom>
            <a:avLst/>
            <a:gdLst/>
            <a:ahLst/>
            <a:cxnLst/>
            <a:rect l="l" t="t" r="r" b="b"/>
            <a:pathLst>
              <a:path w="383664" h="734285" extrusionOk="0">
                <a:moveTo>
                  <a:pt x="0" y="0"/>
                </a:moveTo>
                <a:lnTo>
                  <a:pt x="383664" y="0"/>
                </a:lnTo>
                <a:lnTo>
                  <a:pt x="383664" y="734286"/>
                </a:lnTo>
                <a:lnTo>
                  <a:pt x="0" y="7342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8" name="Google Shape;718;p43"/>
          <p:cNvSpPr/>
          <p:nvPr/>
        </p:nvSpPr>
        <p:spPr>
          <a:xfrm flipH="1">
            <a:off x="7582865" y="4782683"/>
            <a:ext cx="995098" cy="1331234"/>
          </a:xfrm>
          <a:custGeom>
            <a:avLst/>
            <a:gdLst/>
            <a:ahLst/>
            <a:cxnLst/>
            <a:rect l="l" t="t" r="r" b="b"/>
            <a:pathLst>
              <a:path w="995098" h="1331234" extrusionOk="0">
                <a:moveTo>
                  <a:pt x="995097" y="0"/>
                </a:moveTo>
                <a:lnTo>
                  <a:pt x="0" y="0"/>
                </a:lnTo>
                <a:lnTo>
                  <a:pt x="0" y="1331234"/>
                </a:lnTo>
                <a:lnTo>
                  <a:pt x="995097" y="1331234"/>
                </a:lnTo>
                <a:lnTo>
                  <a:pt x="995097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19" name="Google Shape;719;p43"/>
          <p:cNvSpPr/>
          <p:nvPr/>
        </p:nvSpPr>
        <p:spPr>
          <a:xfrm>
            <a:off x="6178202" y="4716319"/>
            <a:ext cx="821649" cy="1463963"/>
          </a:xfrm>
          <a:custGeom>
            <a:avLst/>
            <a:gdLst/>
            <a:ahLst/>
            <a:cxnLst/>
            <a:rect l="l" t="t" r="r" b="b"/>
            <a:pathLst>
              <a:path w="821649" h="1463963" extrusionOk="0">
                <a:moveTo>
                  <a:pt x="0" y="0"/>
                </a:moveTo>
                <a:lnTo>
                  <a:pt x="821649" y="0"/>
                </a:lnTo>
                <a:lnTo>
                  <a:pt x="821649" y="1463962"/>
                </a:lnTo>
                <a:lnTo>
                  <a:pt x="0" y="14639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0" name="Google Shape;720;p43"/>
          <p:cNvSpPr/>
          <p:nvPr/>
        </p:nvSpPr>
        <p:spPr>
          <a:xfrm rot="10800000">
            <a:off x="12289584" y="4845512"/>
            <a:ext cx="679507" cy="1205577"/>
          </a:xfrm>
          <a:custGeom>
            <a:avLst/>
            <a:gdLst/>
            <a:ahLst/>
            <a:cxnLst/>
            <a:rect l="l" t="t" r="r" b="b"/>
            <a:pathLst>
              <a:path w="679507" h="1205577" extrusionOk="0">
                <a:moveTo>
                  <a:pt x="0" y="0"/>
                </a:moveTo>
                <a:lnTo>
                  <a:pt x="679507" y="0"/>
                </a:lnTo>
                <a:lnTo>
                  <a:pt x="679507" y="1205576"/>
                </a:lnTo>
                <a:lnTo>
                  <a:pt x="0" y="12055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1" name="Google Shape;721;p43"/>
          <p:cNvSpPr/>
          <p:nvPr/>
        </p:nvSpPr>
        <p:spPr>
          <a:xfrm>
            <a:off x="6280604" y="6757917"/>
            <a:ext cx="616845" cy="1216003"/>
          </a:xfrm>
          <a:custGeom>
            <a:avLst/>
            <a:gdLst/>
            <a:ahLst/>
            <a:cxnLst/>
            <a:rect l="l" t="t" r="r" b="b"/>
            <a:pathLst>
              <a:path w="616845" h="1216003" extrusionOk="0">
                <a:moveTo>
                  <a:pt x="0" y="0"/>
                </a:moveTo>
                <a:lnTo>
                  <a:pt x="616845" y="0"/>
                </a:lnTo>
                <a:lnTo>
                  <a:pt x="616845" y="1216003"/>
                </a:lnTo>
                <a:lnTo>
                  <a:pt x="0" y="1216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2" name="Google Shape;722;p43"/>
          <p:cNvSpPr/>
          <p:nvPr/>
        </p:nvSpPr>
        <p:spPr>
          <a:xfrm>
            <a:off x="9391070" y="837993"/>
            <a:ext cx="3157087" cy="1614061"/>
          </a:xfrm>
          <a:custGeom>
            <a:avLst/>
            <a:gdLst/>
            <a:ahLst/>
            <a:cxnLst/>
            <a:rect l="l" t="t" r="r" b="b"/>
            <a:pathLst>
              <a:path w="3157087" h="1614061" extrusionOk="0">
                <a:moveTo>
                  <a:pt x="0" y="0"/>
                </a:moveTo>
                <a:lnTo>
                  <a:pt x="3157088" y="0"/>
                </a:lnTo>
                <a:lnTo>
                  <a:pt x="3157088" y="1614061"/>
                </a:lnTo>
                <a:lnTo>
                  <a:pt x="0" y="1614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3" name="Google Shape;723;p43"/>
          <p:cNvSpPr/>
          <p:nvPr/>
        </p:nvSpPr>
        <p:spPr>
          <a:xfrm>
            <a:off x="12355890" y="6866582"/>
            <a:ext cx="1109637" cy="998673"/>
          </a:xfrm>
          <a:custGeom>
            <a:avLst/>
            <a:gdLst/>
            <a:ahLst/>
            <a:cxnLst/>
            <a:rect l="l" t="t" r="r" b="b"/>
            <a:pathLst>
              <a:path w="1109637" h="998673" extrusionOk="0">
                <a:moveTo>
                  <a:pt x="0" y="0"/>
                </a:moveTo>
                <a:lnTo>
                  <a:pt x="1109637" y="0"/>
                </a:lnTo>
                <a:lnTo>
                  <a:pt x="1109637" y="998673"/>
                </a:lnTo>
                <a:lnTo>
                  <a:pt x="0" y="9986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4" name="Google Shape;724;p43"/>
          <p:cNvSpPr/>
          <p:nvPr/>
        </p:nvSpPr>
        <p:spPr>
          <a:xfrm>
            <a:off x="8894561" y="2871218"/>
            <a:ext cx="1046517" cy="1151169"/>
          </a:xfrm>
          <a:custGeom>
            <a:avLst/>
            <a:gdLst/>
            <a:ahLst/>
            <a:cxnLst/>
            <a:rect l="l" t="t" r="r" b="b"/>
            <a:pathLst>
              <a:path w="1046517" h="1151169" extrusionOk="0">
                <a:moveTo>
                  <a:pt x="0" y="0"/>
                </a:moveTo>
                <a:lnTo>
                  <a:pt x="1046517" y="0"/>
                </a:lnTo>
                <a:lnTo>
                  <a:pt x="1046517" y="1151168"/>
                </a:lnTo>
                <a:lnTo>
                  <a:pt x="0" y="11511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5" name="Google Shape;725;p43"/>
          <p:cNvSpPr/>
          <p:nvPr/>
        </p:nvSpPr>
        <p:spPr>
          <a:xfrm>
            <a:off x="15506872" y="1166441"/>
            <a:ext cx="900932" cy="957165"/>
          </a:xfrm>
          <a:custGeom>
            <a:avLst/>
            <a:gdLst/>
            <a:ahLst/>
            <a:cxnLst/>
            <a:rect l="l" t="t" r="r" b="b"/>
            <a:pathLst>
              <a:path w="900932" h="957165" extrusionOk="0">
                <a:moveTo>
                  <a:pt x="0" y="0"/>
                </a:moveTo>
                <a:lnTo>
                  <a:pt x="900931" y="0"/>
                </a:lnTo>
                <a:lnTo>
                  <a:pt x="900931" y="957165"/>
                </a:lnTo>
                <a:lnTo>
                  <a:pt x="0" y="957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6" name="Google Shape;726;p43"/>
          <p:cNvSpPr/>
          <p:nvPr/>
        </p:nvSpPr>
        <p:spPr>
          <a:xfrm>
            <a:off x="16745536" y="1119417"/>
            <a:ext cx="559771" cy="1051213"/>
          </a:xfrm>
          <a:custGeom>
            <a:avLst/>
            <a:gdLst/>
            <a:ahLst/>
            <a:cxnLst/>
            <a:rect l="l" t="t" r="r" b="b"/>
            <a:pathLst>
              <a:path w="559771" h="1051213" extrusionOk="0">
                <a:moveTo>
                  <a:pt x="0" y="0"/>
                </a:moveTo>
                <a:lnTo>
                  <a:pt x="559771" y="0"/>
                </a:lnTo>
                <a:lnTo>
                  <a:pt x="559771" y="1051214"/>
                </a:lnTo>
                <a:lnTo>
                  <a:pt x="0" y="1051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7" name="Google Shape;727;p43"/>
          <p:cNvSpPr/>
          <p:nvPr/>
        </p:nvSpPr>
        <p:spPr>
          <a:xfrm>
            <a:off x="7865038" y="3087992"/>
            <a:ext cx="744613" cy="717621"/>
          </a:xfrm>
          <a:custGeom>
            <a:avLst/>
            <a:gdLst/>
            <a:ahLst/>
            <a:cxnLst/>
            <a:rect l="l" t="t" r="r" b="b"/>
            <a:pathLst>
              <a:path w="744613" h="717621" extrusionOk="0">
                <a:moveTo>
                  <a:pt x="0" y="0"/>
                </a:moveTo>
                <a:lnTo>
                  <a:pt x="744614" y="0"/>
                </a:lnTo>
                <a:lnTo>
                  <a:pt x="744614" y="717621"/>
                </a:lnTo>
                <a:lnTo>
                  <a:pt x="0" y="7176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8" name="Google Shape;728;p43"/>
          <p:cNvSpPr/>
          <p:nvPr/>
        </p:nvSpPr>
        <p:spPr>
          <a:xfrm>
            <a:off x="10512890" y="4710116"/>
            <a:ext cx="1085131" cy="1476368"/>
          </a:xfrm>
          <a:custGeom>
            <a:avLst/>
            <a:gdLst/>
            <a:ahLst/>
            <a:cxnLst/>
            <a:rect l="l" t="t" r="r" b="b"/>
            <a:pathLst>
              <a:path w="1085131" h="1476368" extrusionOk="0">
                <a:moveTo>
                  <a:pt x="0" y="0"/>
                </a:moveTo>
                <a:lnTo>
                  <a:pt x="1085131" y="0"/>
                </a:lnTo>
                <a:lnTo>
                  <a:pt x="1085131" y="1476368"/>
                </a:lnTo>
                <a:lnTo>
                  <a:pt x="0" y="1476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29" name="Google Shape;729;p43"/>
          <p:cNvSpPr/>
          <p:nvPr/>
        </p:nvSpPr>
        <p:spPr>
          <a:xfrm>
            <a:off x="9340604" y="4887458"/>
            <a:ext cx="1072611" cy="1121685"/>
          </a:xfrm>
          <a:custGeom>
            <a:avLst/>
            <a:gdLst/>
            <a:ahLst/>
            <a:cxnLst/>
            <a:rect l="l" t="t" r="r" b="b"/>
            <a:pathLst>
              <a:path w="1072611" h="1121685" extrusionOk="0">
                <a:moveTo>
                  <a:pt x="0" y="0"/>
                </a:moveTo>
                <a:lnTo>
                  <a:pt x="1072611" y="0"/>
                </a:lnTo>
                <a:lnTo>
                  <a:pt x="1072611" y="1121684"/>
                </a:lnTo>
                <a:lnTo>
                  <a:pt x="0" y="11216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30" name="Google Shape;730;p43"/>
          <p:cNvSpPr/>
          <p:nvPr/>
        </p:nvSpPr>
        <p:spPr>
          <a:xfrm flipH="1">
            <a:off x="16469584" y="2789978"/>
            <a:ext cx="1111674" cy="1313647"/>
          </a:xfrm>
          <a:custGeom>
            <a:avLst/>
            <a:gdLst/>
            <a:ahLst/>
            <a:cxnLst/>
            <a:rect l="l" t="t" r="r" b="b"/>
            <a:pathLst>
              <a:path w="1111674" h="1313647" extrusionOk="0">
                <a:moveTo>
                  <a:pt x="1111674" y="0"/>
                </a:moveTo>
                <a:lnTo>
                  <a:pt x="0" y="0"/>
                </a:lnTo>
                <a:lnTo>
                  <a:pt x="0" y="1313648"/>
                </a:lnTo>
                <a:lnTo>
                  <a:pt x="1111674" y="1313648"/>
                </a:lnTo>
                <a:lnTo>
                  <a:pt x="1111674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31" name="Google Shape;731;p43"/>
          <p:cNvSpPr/>
          <p:nvPr/>
        </p:nvSpPr>
        <p:spPr>
          <a:xfrm>
            <a:off x="14787624" y="4570473"/>
            <a:ext cx="603506" cy="1755654"/>
          </a:xfrm>
          <a:custGeom>
            <a:avLst/>
            <a:gdLst/>
            <a:ahLst/>
            <a:cxnLst/>
            <a:rect l="l" t="t" r="r" b="b"/>
            <a:pathLst>
              <a:path w="603506" h="1755654" extrusionOk="0">
                <a:moveTo>
                  <a:pt x="0" y="0"/>
                </a:moveTo>
                <a:lnTo>
                  <a:pt x="603506" y="0"/>
                </a:lnTo>
                <a:lnTo>
                  <a:pt x="603506" y="1755654"/>
                </a:lnTo>
                <a:lnTo>
                  <a:pt x="0" y="1755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32" name="Google Shape;732;p43"/>
          <p:cNvSpPr/>
          <p:nvPr/>
        </p:nvSpPr>
        <p:spPr>
          <a:xfrm>
            <a:off x="15490805" y="4846139"/>
            <a:ext cx="1249621" cy="1204322"/>
          </a:xfrm>
          <a:custGeom>
            <a:avLst/>
            <a:gdLst/>
            <a:ahLst/>
            <a:cxnLst/>
            <a:rect l="l" t="t" r="r" b="b"/>
            <a:pathLst>
              <a:path w="1249621" h="1204322" extrusionOk="0">
                <a:moveTo>
                  <a:pt x="0" y="0"/>
                </a:moveTo>
                <a:lnTo>
                  <a:pt x="1249621" y="0"/>
                </a:lnTo>
                <a:lnTo>
                  <a:pt x="1249621" y="1204322"/>
                </a:lnTo>
                <a:lnTo>
                  <a:pt x="0" y="1204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33" name="Google Shape;733;p43"/>
          <p:cNvSpPr/>
          <p:nvPr/>
        </p:nvSpPr>
        <p:spPr>
          <a:xfrm>
            <a:off x="14075054" y="2792299"/>
            <a:ext cx="1039024" cy="1309007"/>
          </a:xfrm>
          <a:custGeom>
            <a:avLst/>
            <a:gdLst/>
            <a:ahLst/>
            <a:cxnLst/>
            <a:rect l="l" t="t" r="r" b="b"/>
            <a:pathLst>
              <a:path w="1039024" h="1309007" extrusionOk="0">
                <a:moveTo>
                  <a:pt x="0" y="0"/>
                </a:moveTo>
                <a:lnTo>
                  <a:pt x="1039024" y="0"/>
                </a:lnTo>
                <a:lnTo>
                  <a:pt x="1039024" y="1309007"/>
                </a:lnTo>
                <a:lnTo>
                  <a:pt x="0" y="1309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34" name="Google Shape;734;p43"/>
          <p:cNvSpPr/>
          <p:nvPr/>
        </p:nvSpPr>
        <p:spPr>
          <a:xfrm>
            <a:off x="12865030" y="2672648"/>
            <a:ext cx="925114" cy="1548308"/>
          </a:xfrm>
          <a:custGeom>
            <a:avLst/>
            <a:gdLst/>
            <a:ahLst/>
            <a:cxnLst/>
            <a:rect l="l" t="t" r="r" b="b"/>
            <a:pathLst>
              <a:path w="925114" h="1548308" extrusionOk="0">
                <a:moveTo>
                  <a:pt x="0" y="0"/>
                </a:moveTo>
                <a:lnTo>
                  <a:pt x="925114" y="0"/>
                </a:lnTo>
                <a:lnTo>
                  <a:pt x="925114" y="1548308"/>
                </a:lnTo>
                <a:lnTo>
                  <a:pt x="0" y="15483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35" name="Google Shape;735;p43"/>
          <p:cNvSpPr/>
          <p:nvPr/>
        </p:nvSpPr>
        <p:spPr>
          <a:xfrm>
            <a:off x="16840100" y="4846139"/>
            <a:ext cx="701518" cy="1204322"/>
          </a:xfrm>
          <a:custGeom>
            <a:avLst/>
            <a:gdLst/>
            <a:ahLst/>
            <a:cxnLst/>
            <a:rect l="l" t="t" r="r" b="b"/>
            <a:pathLst>
              <a:path w="701518" h="1204322" extrusionOk="0">
                <a:moveTo>
                  <a:pt x="0" y="0"/>
                </a:moveTo>
                <a:lnTo>
                  <a:pt x="701518" y="0"/>
                </a:lnTo>
                <a:lnTo>
                  <a:pt x="701518" y="1204322"/>
                </a:lnTo>
                <a:lnTo>
                  <a:pt x="0" y="1204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2B93BF"/>
        </a:solidFill>
        <a:effectLst/>
      </p:bgPr>
    </p:bg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oogle Shape;740;p44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741" name="Google Shape;741;p44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4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3" name="Google Shape;743;p44"/>
          <p:cNvSpPr/>
          <p:nvPr/>
        </p:nvSpPr>
        <p:spPr>
          <a:xfrm flipH="1">
            <a:off x="7965587" y="6937024"/>
            <a:ext cx="2180788" cy="2033585"/>
          </a:xfrm>
          <a:custGeom>
            <a:avLst/>
            <a:gdLst/>
            <a:ahLst/>
            <a:cxnLst/>
            <a:rect l="l" t="t" r="r" b="b"/>
            <a:pathLst>
              <a:path w="2180788" h="2033585" extrusionOk="0">
                <a:moveTo>
                  <a:pt x="2180787" y="0"/>
                </a:moveTo>
                <a:lnTo>
                  <a:pt x="0" y="0"/>
                </a:lnTo>
                <a:lnTo>
                  <a:pt x="0" y="2033584"/>
                </a:lnTo>
                <a:lnTo>
                  <a:pt x="2180787" y="2033584"/>
                </a:lnTo>
                <a:lnTo>
                  <a:pt x="218078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44" name="Google Shape;744;p44"/>
          <p:cNvSpPr/>
          <p:nvPr/>
        </p:nvSpPr>
        <p:spPr>
          <a:xfrm>
            <a:off x="12253888" y="650610"/>
            <a:ext cx="1338251" cy="2636948"/>
          </a:xfrm>
          <a:custGeom>
            <a:avLst/>
            <a:gdLst/>
            <a:ahLst/>
            <a:cxnLst/>
            <a:rect l="l" t="t" r="r" b="b"/>
            <a:pathLst>
              <a:path w="1338251" h="2636948" extrusionOk="0">
                <a:moveTo>
                  <a:pt x="0" y="0"/>
                </a:moveTo>
                <a:lnTo>
                  <a:pt x="1338251" y="0"/>
                </a:lnTo>
                <a:lnTo>
                  <a:pt x="1338251" y="2636948"/>
                </a:lnTo>
                <a:lnTo>
                  <a:pt x="0" y="26369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45" name="Google Shape;745;p44"/>
          <p:cNvSpPr/>
          <p:nvPr/>
        </p:nvSpPr>
        <p:spPr>
          <a:xfrm>
            <a:off x="3725214" y="4053283"/>
            <a:ext cx="3129756" cy="1682244"/>
          </a:xfrm>
          <a:custGeom>
            <a:avLst/>
            <a:gdLst/>
            <a:ahLst/>
            <a:cxnLst/>
            <a:rect l="l" t="t" r="r" b="b"/>
            <a:pathLst>
              <a:path w="3129756" h="1682244" extrusionOk="0">
                <a:moveTo>
                  <a:pt x="0" y="0"/>
                </a:moveTo>
                <a:lnTo>
                  <a:pt x="3129756" y="0"/>
                </a:lnTo>
                <a:lnTo>
                  <a:pt x="3129756" y="1682244"/>
                </a:lnTo>
                <a:lnTo>
                  <a:pt x="0" y="16822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46" name="Google Shape;746;p44"/>
          <p:cNvSpPr/>
          <p:nvPr/>
        </p:nvSpPr>
        <p:spPr>
          <a:xfrm>
            <a:off x="7855258" y="3956722"/>
            <a:ext cx="2755367" cy="1656664"/>
          </a:xfrm>
          <a:custGeom>
            <a:avLst/>
            <a:gdLst/>
            <a:ahLst/>
            <a:cxnLst/>
            <a:rect l="l" t="t" r="r" b="b"/>
            <a:pathLst>
              <a:path w="2755367" h="1656664" extrusionOk="0">
                <a:moveTo>
                  <a:pt x="0" y="0"/>
                </a:moveTo>
                <a:lnTo>
                  <a:pt x="2755367" y="0"/>
                </a:lnTo>
                <a:lnTo>
                  <a:pt x="2755367" y="1656664"/>
                </a:lnTo>
                <a:lnTo>
                  <a:pt x="0" y="16566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47" name="Google Shape;747;p44"/>
          <p:cNvSpPr/>
          <p:nvPr/>
        </p:nvSpPr>
        <p:spPr>
          <a:xfrm>
            <a:off x="15878362" y="6795796"/>
            <a:ext cx="1380938" cy="2316039"/>
          </a:xfrm>
          <a:custGeom>
            <a:avLst/>
            <a:gdLst/>
            <a:ahLst/>
            <a:cxnLst/>
            <a:rect l="l" t="t" r="r" b="b"/>
            <a:pathLst>
              <a:path w="1380938" h="2316039" extrusionOk="0">
                <a:moveTo>
                  <a:pt x="0" y="0"/>
                </a:moveTo>
                <a:lnTo>
                  <a:pt x="1380938" y="0"/>
                </a:lnTo>
                <a:lnTo>
                  <a:pt x="1380938" y="2316040"/>
                </a:lnTo>
                <a:lnTo>
                  <a:pt x="0" y="2316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48" name="Google Shape;748;p44"/>
          <p:cNvSpPr/>
          <p:nvPr/>
        </p:nvSpPr>
        <p:spPr>
          <a:xfrm>
            <a:off x="766321" y="1271660"/>
            <a:ext cx="3599609" cy="1394848"/>
          </a:xfrm>
          <a:custGeom>
            <a:avLst/>
            <a:gdLst/>
            <a:ahLst/>
            <a:cxnLst/>
            <a:rect l="l" t="t" r="r" b="b"/>
            <a:pathLst>
              <a:path w="3599609" h="1394848" extrusionOk="0">
                <a:moveTo>
                  <a:pt x="0" y="0"/>
                </a:moveTo>
                <a:lnTo>
                  <a:pt x="3599608" y="0"/>
                </a:lnTo>
                <a:lnTo>
                  <a:pt x="3599608" y="1394848"/>
                </a:lnTo>
                <a:lnTo>
                  <a:pt x="0" y="1394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49" name="Google Shape;749;p44"/>
          <p:cNvSpPr/>
          <p:nvPr/>
        </p:nvSpPr>
        <p:spPr>
          <a:xfrm>
            <a:off x="4308491" y="6961156"/>
            <a:ext cx="2710333" cy="1985319"/>
          </a:xfrm>
          <a:custGeom>
            <a:avLst/>
            <a:gdLst/>
            <a:ahLst/>
            <a:cxnLst/>
            <a:rect l="l" t="t" r="r" b="b"/>
            <a:pathLst>
              <a:path w="2710333" h="1985319" extrusionOk="0">
                <a:moveTo>
                  <a:pt x="0" y="0"/>
                </a:moveTo>
                <a:lnTo>
                  <a:pt x="2710333" y="0"/>
                </a:lnTo>
                <a:lnTo>
                  <a:pt x="2710333" y="1985320"/>
                </a:lnTo>
                <a:lnTo>
                  <a:pt x="0" y="1985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50" name="Google Shape;750;p44"/>
          <p:cNvSpPr/>
          <p:nvPr/>
        </p:nvSpPr>
        <p:spPr>
          <a:xfrm>
            <a:off x="7515179" y="1009786"/>
            <a:ext cx="1709948" cy="1918596"/>
          </a:xfrm>
          <a:custGeom>
            <a:avLst/>
            <a:gdLst/>
            <a:ahLst/>
            <a:cxnLst/>
            <a:rect l="l" t="t" r="r" b="b"/>
            <a:pathLst>
              <a:path w="1709948" h="1918596" extrusionOk="0">
                <a:moveTo>
                  <a:pt x="0" y="0"/>
                </a:moveTo>
                <a:lnTo>
                  <a:pt x="1709948" y="0"/>
                </a:lnTo>
                <a:lnTo>
                  <a:pt x="1709948" y="1918596"/>
                </a:lnTo>
                <a:lnTo>
                  <a:pt x="0" y="19185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51" name="Google Shape;751;p44"/>
          <p:cNvSpPr/>
          <p:nvPr/>
        </p:nvSpPr>
        <p:spPr>
          <a:xfrm>
            <a:off x="766321" y="6622838"/>
            <a:ext cx="2595407" cy="2661956"/>
          </a:xfrm>
          <a:custGeom>
            <a:avLst/>
            <a:gdLst/>
            <a:ahLst/>
            <a:cxnLst/>
            <a:rect l="l" t="t" r="r" b="b"/>
            <a:pathLst>
              <a:path w="2595407" h="2661956" extrusionOk="0">
                <a:moveTo>
                  <a:pt x="0" y="0"/>
                </a:moveTo>
                <a:lnTo>
                  <a:pt x="2595407" y="0"/>
                </a:lnTo>
                <a:lnTo>
                  <a:pt x="2595407" y="2661956"/>
                </a:lnTo>
                <a:lnTo>
                  <a:pt x="0" y="26619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52" name="Google Shape;752;p44"/>
          <p:cNvSpPr/>
          <p:nvPr/>
        </p:nvSpPr>
        <p:spPr>
          <a:xfrm flipH="1">
            <a:off x="15618814" y="3898238"/>
            <a:ext cx="2150253" cy="2343600"/>
          </a:xfrm>
          <a:custGeom>
            <a:avLst/>
            <a:gdLst/>
            <a:ahLst/>
            <a:cxnLst/>
            <a:rect l="l" t="t" r="r" b="b"/>
            <a:pathLst>
              <a:path w="2150253" h="2343600" extrusionOk="0">
                <a:moveTo>
                  <a:pt x="2150252" y="0"/>
                </a:moveTo>
                <a:lnTo>
                  <a:pt x="0" y="0"/>
                </a:lnTo>
                <a:lnTo>
                  <a:pt x="0" y="2343600"/>
                </a:lnTo>
                <a:lnTo>
                  <a:pt x="2150252" y="2343600"/>
                </a:lnTo>
                <a:lnTo>
                  <a:pt x="2150252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53" name="Google Shape;753;p44"/>
          <p:cNvSpPr/>
          <p:nvPr/>
        </p:nvSpPr>
        <p:spPr>
          <a:xfrm>
            <a:off x="14094717" y="1166035"/>
            <a:ext cx="3547605" cy="1606098"/>
          </a:xfrm>
          <a:custGeom>
            <a:avLst/>
            <a:gdLst/>
            <a:ahLst/>
            <a:cxnLst/>
            <a:rect l="l" t="t" r="r" b="b"/>
            <a:pathLst>
              <a:path w="3547605" h="1606098" extrusionOk="0">
                <a:moveTo>
                  <a:pt x="0" y="0"/>
                </a:moveTo>
                <a:lnTo>
                  <a:pt x="3547605" y="0"/>
                </a:lnTo>
                <a:lnTo>
                  <a:pt x="3547605" y="1606098"/>
                </a:lnTo>
                <a:lnTo>
                  <a:pt x="0" y="16060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54" name="Google Shape;754;p44"/>
          <p:cNvSpPr/>
          <p:nvPr/>
        </p:nvSpPr>
        <p:spPr>
          <a:xfrm>
            <a:off x="9727705" y="840155"/>
            <a:ext cx="2023606" cy="2257858"/>
          </a:xfrm>
          <a:custGeom>
            <a:avLst/>
            <a:gdLst/>
            <a:ahLst/>
            <a:cxnLst/>
            <a:rect l="l" t="t" r="r" b="b"/>
            <a:pathLst>
              <a:path w="2023606" h="2257858" extrusionOk="0">
                <a:moveTo>
                  <a:pt x="0" y="0"/>
                </a:moveTo>
                <a:lnTo>
                  <a:pt x="2023605" y="0"/>
                </a:lnTo>
                <a:lnTo>
                  <a:pt x="2023605" y="2257858"/>
                </a:lnTo>
                <a:lnTo>
                  <a:pt x="0" y="2257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55" name="Google Shape;755;p44"/>
          <p:cNvSpPr/>
          <p:nvPr/>
        </p:nvSpPr>
        <p:spPr>
          <a:xfrm>
            <a:off x="11449342" y="4329014"/>
            <a:ext cx="3170154" cy="1482047"/>
          </a:xfrm>
          <a:custGeom>
            <a:avLst/>
            <a:gdLst/>
            <a:ahLst/>
            <a:cxnLst/>
            <a:rect l="l" t="t" r="r" b="b"/>
            <a:pathLst>
              <a:path w="3170154" h="1482047" extrusionOk="0">
                <a:moveTo>
                  <a:pt x="0" y="0"/>
                </a:moveTo>
                <a:lnTo>
                  <a:pt x="3170154" y="0"/>
                </a:lnTo>
                <a:lnTo>
                  <a:pt x="3170154" y="1482048"/>
                </a:lnTo>
                <a:lnTo>
                  <a:pt x="0" y="14820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56" name="Google Shape;756;p44"/>
          <p:cNvSpPr/>
          <p:nvPr/>
        </p:nvSpPr>
        <p:spPr>
          <a:xfrm>
            <a:off x="11093137" y="7198119"/>
            <a:ext cx="3838462" cy="1511394"/>
          </a:xfrm>
          <a:custGeom>
            <a:avLst/>
            <a:gdLst/>
            <a:ahLst/>
            <a:cxnLst/>
            <a:rect l="l" t="t" r="r" b="b"/>
            <a:pathLst>
              <a:path w="3838462" h="1511394" extrusionOk="0">
                <a:moveTo>
                  <a:pt x="0" y="0"/>
                </a:moveTo>
                <a:lnTo>
                  <a:pt x="3838462" y="0"/>
                </a:lnTo>
                <a:lnTo>
                  <a:pt x="3838462" y="1511394"/>
                </a:lnTo>
                <a:lnTo>
                  <a:pt x="0" y="1511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57" name="Google Shape;757;p44"/>
          <p:cNvSpPr/>
          <p:nvPr/>
        </p:nvSpPr>
        <p:spPr>
          <a:xfrm flipH="1">
            <a:off x="4868507" y="1386158"/>
            <a:ext cx="2144094" cy="1165851"/>
          </a:xfrm>
          <a:custGeom>
            <a:avLst/>
            <a:gdLst/>
            <a:ahLst/>
            <a:cxnLst/>
            <a:rect l="l" t="t" r="r" b="b"/>
            <a:pathLst>
              <a:path w="2144094" h="1165851" extrusionOk="0">
                <a:moveTo>
                  <a:pt x="2144094" y="0"/>
                </a:moveTo>
                <a:lnTo>
                  <a:pt x="0" y="0"/>
                </a:lnTo>
                <a:lnTo>
                  <a:pt x="0" y="1165852"/>
                </a:lnTo>
                <a:lnTo>
                  <a:pt x="2144094" y="1165852"/>
                </a:lnTo>
                <a:lnTo>
                  <a:pt x="2144094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758" name="Google Shape;758;p44"/>
          <p:cNvSpPr/>
          <p:nvPr/>
        </p:nvSpPr>
        <p:spPr>
          <a:xfrm flipH="1">
            <a:off x="552850" y="2928382"/>
            <a:ext cx="2011475" cy="3270691"/>
          </a:xfrm>
          <a:custGeom>
            <a:avLst/>
            <a:gdLst/>
            <a:ahLst/>
            <a:cxnLst/>
            <a:rect l="l" t="t" r="r" b="b"/>
            <a:pathLst>
              <a:path w="2011475" h="3270691" extrusionOk="0">
                <a:moveTo>
                  <a:pt x="2011475" y="0"/>
                </a:moveTo>
                <a:lnTo>
                  <a:pt x="0" y="0"/>
                </a:lnTo>
                <a:lnTo>
                  <a:pt x="0" y="3270691"/>
                </a:lnTo>
                <a:lnTo>
                  <a:pt x="2011475" y="3270691"/>
                </a:lnTo>
                <a:lnTo>
                  <a:pt x="2011475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4DBEC"/>
        </a:soli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Google Shape;788;p4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825" y="9001246"/>
            <a:ext cx="4143121" cy="104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46"/>
          <p:cNvSpPr txBox="1"/>
          <p:nvPr/>
        </p:nvSpPr>
        <p:spPr>
          <a:xfrm>
            <a:off x="258825" y="8457750"/>
            <a:ext cx="112866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1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16">
                <a:latin typeface="Montserrat"/>
                <a:ea typeface="Montserrat"/>
                <a:cs typeface="Montserrat"/>
                <a:sym typeface="Montserrat"/>
              </a:rPr>
              <a:t>Template modified from a free template available courtesy of </a:t>
            </a:r>
            <a:endParaRPr/>
          </a:p>
        </p:txBody>
      </p:sp>
      <p:sp>
        <p:nvSpPr>
          <p:cNvPr id="790" name="Google Shape;790;p46"/>
          <p:cNvSpPr txBox="1"/>
          <p:nvPr/>
        </p:nvSpPr>
        <p:spPr>
          <a:xfrm>
            <a:off x="15437825" y="9467425"/>
            <a:ext cx="25902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1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16" b="1">
                <a:latin typeface="Montserrat"/>
                <a:ea typeface="Montserrat"/>
                <a:cs typeface="Montserrat"/>
                <a:sym typeface="Montserrat"/>
              </a:rPr>
              <a:t>Thank you!</a:t>
            </a:r>
            <a:endParaRPr sz="2100"/>
          </a:p>
        </p:txBody>
      </p:sp>
      <p:sp>
        <p:nvSpPr>
          <p:cNvPr id="791" name="Google Shape;791;p46"/>
          <p:cNvSpPr txBox="1"/>
          <p:nvPr/>
        </p:nvSpPr>
        <p:spPr>
          <a:xfrm>
            <a:off x="258825" y="4103200"/>
            <a:ext cx="11286600" cy="397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71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16" b="1" dirty="0">
                <a:latin typeface="Montserrat"/>
                <a:ea typeface="Montserrat"/>
                <a:cs typeface="Montserrat"/>
                <a:sym typeface="Montserrat"/>
              </a:rPr>
              <a:t>Sources for these trivia questions include</a:t>
            </a:r>
            <a:endParaRPr sz="2516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71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16" dirty="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www.britannica.com</a:t>
            </a:r>
            <a:endParaRPr sz="2516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71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16" dirty="0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www.thecanadianencylopedia.ca</a:t>
            </a:r>
            <a:endParaRPr sz="2516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710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16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71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16" b="1" dirty="0">
                <a:latin typeface="Montserrat"/>
                <a:ea typeface="Montserrat"/>
                <a:cs typeface="Montserrat"/>
                <a:sym typeface="Montserrat"/>
              </a:rPr>
              <a:t>Photo images courtesy</a:t>
            </a:r>
            <a:r>
              <a:rPr lang="en-US" sz="2516" dirty="0">
                <a:latin typeface="Montserrat"/>
                <a:ea typeface="Montserrat"/>
                <a:cs typeface="Montserrat"/>
                <a:sym typeface="Montserrat"/>
              </a:rPr>
              <a:t> of Adobe Stock Images</a:t>
            </a:r>
            <a:endParaRPr sz="2516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7102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16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16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138" name="Google Shape;138;p16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0" name="Google Shape;140;p16"/>
          <p:cNvGrpSpPr/>
          <p:nvPr/>
        </p:nvGrpSpPr>
        <p:grpSpPr>
          <a:xfrm>
            <a:off x="-586999" y="8158054"/>
            <a:ext cx="19461999" cy="3167605"/>
            <a:chOff x="0" y="-102883"/>
            <a:chExt cx="5125794" cy="834266"/>
          </a:xfrm>
        </p:grpSpPr>
        <p:sp>
          <p:nvSpPr>
            <p:cNvPr id="141" name="Google Shape;141;p16"/>
            <p:cNvSpPr/>
            <p:nvPr/>
          </p:nvSpPr>
          <p:spPr>
            <a:xfrm>
              <a:off x="0" y="0"/>
              <a:ext cx="5125794" cy="731383"/>
            </a:xfrm>
            <a:custGeom>
              <a:avLst/>
              <a:gdLst/>
              <a:ahLst/>
              <a:cxnLst/>
              <a:rect l="l" t="t" r="r" b="b"/>
              <a:pathLst>
                <a:path w="5125794" h="731383" extrusionOk="0">
                  <a:moveTo>
                    <a:pt x="2562897" y="0"/>
                  </a:moveTo>
                  <a:cubicBezTo>
                    <a:pt x="1147448" y="0"/>
                    <a:pt x="0" y="163726"/>
                    <a:pt x="0" y="365692"/>
                  </a:cubicBezTo>
                  <a:cubicBezTo>
                    <a:pt x="0" y="567658"/>
                    <a:pt x="1147448" y="731383"/>
                    <a:pt x="2562897" y="731383"/>
                  </a:cubicBezTo>
                  <a:cubicBezTo>
                    <a:pt x="3978346" y="731383"/>
                    <a:pt x="5125794" y="567658"/>
                    <a:pt x="5125794" y="365692"/>
                  </a:cubicBezTo>
                  <a:cubicBezTo>
                    <a:pt x="5125794" y="163726"/>
                    <a:pt x="3978346" y="0"/>
                    <a:pt x="2562897" y="0"/>
                  </a:cubicBezTo>
                  <a:close/>
                </a:path>
              </a:pathLst>
            </a:custGeom>
            <a:solidFill>
              <a:srgbClr val="4EB0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 txBox="1"/>
            <p:nvPr/>
          </p:nvSpPr>
          <p:spPr>
            <a:xfrm>
              <a:off x="480543" y="-102883"/>
              <a:ext cx="4164708" cy="7656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3" name="Google Shape;143;p16"/>
          <p:cNvSpPr txBox="1"/>
          <p:nvPr/>
        </p:nvSpPr>
        <p:spPr>
          <a:xfrm>
            <a:off x="5079899" y="-1169332"/>
            <a:ext cx="8128200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9" dirty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READY?</a:t>
            </a:r>
            <a:endParaRPr dirty="0"/>
          </a:p>
        </p:txBody>
      </p:sp>
      <p:sp>
        <p:nvSpPr>
          <p:cNvPr id="144" name="Google Shape;144;p16"/>
          <p:cNvSpPr/>
          <p:nvPr/>
        </p:nvSpPr>
        <p:spPr>
          <a:xfrm>
            <a:off x="223129" y="1240738"/>
            <a:ext cx="3914289" cy="2522696"/>
          </a:xfrm>
          <a:custGeom>
            <a:avLst/>
            <a:gdLst/>
            <a:ahLst/>
            <a:cxnLst/>
            <a:rect l="l" t="t" r="r" b="b"/>
            <a:pathLst>
              <a:path w="3914289" h="2522696" extrusionOk="0">
                <a:moveTo>
                  <a:pt x="0" y="0"/>
                </a:moveTo>
                <a:lnTo>
                  <a:pt x="3914289" y="0"/>
                </a:lnTo>
                <a:lnTo>
                  <a:pt x="3914289" y="2522697"/>
                </a:lnTo>
                <a:lnTo>
                  <a:pt x="0" y="2522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0482"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45" name="Google Shape;145;p16"/>
          <p:cNvSpPr/>
          <p:nvPr/>
        </p:nvSpPr>
        <p:spPr>
          <a:xfrm>
            <a:off x="14509767" y="216668"/>
            <a:ext cx="3560963" cy="1005460"/>
          </a:xfrm>
          <a:custGeom>
            <a:avLst/>
            <a:gdLst/>
            <a:ahLst/>
            <a:cxnLst/>
            <a:rect l="l" t="t" r="r" b="b"/>
            <a:pathLst>
              <a:path w="3560963" h="1005460" extrusionOk="0">
                <a:moveTo>
                  <a:pt x="0" y="0"/>
                </a:moveTo>
                <a:lnTo>
                  <a:pt x="3560963" y="0"/>
                </a:lnTo>
                <a:lnTo>
                  <a:pt x="3560963" y="1005461"/>
                </a:lnTo>
                <a:lnTo>
                  <a:pt x="0" y="10054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50896" r="-54425"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pic>
        <p:nvPicPr>
          <p:cNvPr id="146" name="Google Shape;14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5136" y="3460445"/>
            <a:ext cx="10385299" cy="760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6150" y="3766165"/>
            <a:ext cx="3258625" cy="590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50" y="5146233"/>
            <a:ext cx="3336175" cy="4528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7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154" name="Google Shape;154;p17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7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7"/>
          <p:cNvSpPr/>
          <p:nvPr/>
        </p:nvSpPr>
        <p:spPr>
          <a:xfrm rot="2486144">
            <a:off x="212039" y="317864"/>
            <a:ext cx="2572441" cy="3499920"/>
          </a:xfrm>
          <a:custGeom>
            <a:avLst/>
            <a:gdLst/>
            <a:ahLst/>
            <a:cxnLst/>
            <a:rect l="l" t="t" r="r" b="b"/>
            <a:pathLst>
              <a:path w="2572441" h="3499920" extrusionOk="0">
                <a:moveTo>
                  <a:pt x="0" y="0"/>
                </a:moveTo>
                <a:lnTo>
                  <a:pt x="2572441" y="0"/>
                </a:lnTo>
                <a:lnTo>
                  <a:pt x="2572441" y="3499921"/>
                </a:lnTo>
                <a:lnTo>
                  <a:pt x="0" y="3499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57" name="Google Shape;157;p17"/>
          <p:cNvSpPr txBox="1"/>
          <p:nvPr/>
        </p:nvSpPr>
        <p:spPr>
          <a:xfrm>
            <a:off x="8473725" y="6258600"/>
            <a:ext cx="83835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In addition to shrines like this, this country is also known for its unique comic and animation style—Pokémon, anyone? 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8" name="Google Shape;158;p17"/>
          <p:cNvSpPr/>
          <p:nvPr/>
        </p:nvSpPr>
        <p:spPr>
          <a:xfrm rot="3602784">
            <a:off x="15301547" y="7634463"/>
            <a:ext cx="4642465" cy="4700969"/>
          </a:xfrm>
          <a:custGeom>
            <a:avLst/>
            <a:gdLst/>
            <a:ahLst/>
            <a:cxnLst/>
            <a:rect l="l" t="t" r="r" b="b"/>
            <a:pathLst>
              <a:path w="5454062" h="5703594" extrusionOk="0">
                <a:moveTo>
                  <a:pt x="0" y="0"/>
                </a:moveTo>
                <a:lnTo>
                  <a:pt x="5454061" y="0"/>
                </a:lnTo>
                <a:lnTo>
                  <a:pt x="5454061" y="5703594"/>
                </a:lnTo>
                <a:lnTo>
                  <a:pt x="0" y="5703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159" name="Google Shape;159;p17"/>
          <p:cNvGrpSpPr/>
          <p:nvPr/>
        </p:nvGrpSpPr>
        <p:grpSpPr>
          <a:xfrm>
            <a:off x="8339953" y="4069899"/>
            <a:ext cx="8383351" cy="1692506"/>
            <a:chOff x="0" y="-47625"/>
            <a:chExt cx="2043673" cy="412595"/>
          </a:xfrm>
        </p:grpSpPr>
        <p:sp>
          <p:nvSpPr>
            <p:cNvPr id="160" name="Google Shape;160;p17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7"/>
            <p:cNvSpPr txBox="1"/>
            <p:nvPr/>
          </p:nvSpPr>
          <p:spPr>
            <a:xfrm>
              <a:off x="0" y="-47625"/>
              <a:ext cx="20436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17"/>
          <p:cNvSpPr txBox="1"/>
          <p:nvPr/>
        </p:nvSpPr>
        <p:spPr>
          <a:xfrm>
            <a:off x="9241825" y="3068800"/>
            <a:ext cx="65796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IS IN…</a:t>
            </a:r>
            <a:endParaRPr/>
          </a:p>
        </p:txBody>
      </p:sp>
      <p:pic>
        <p:nvPicPr>
          <p:cNvPr id="163" name="Google Shape;163;p17"/>
          <p:cNvPicPr preferRelativeResize="0"/>
          <p:nvPr/>
        </p:nvPicPr>
        <p:blipFill rotWithShape="1">
          <a:blip r:embed="rId5">
            <a:alphaModFix/>
          </a:blip>
          <a:srcRect l="10544" t="50616" r="48263" b="22732"/>
          <a:stretch/>
        </p:blipFill>
        <p:spPr>
          <a:xfrm>
            <a:off x="1156325" y="2573000"/>
            <a:ext cx="6072300" cy="60723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" name="Google Shape;164;p17"/>
          <p:cNvSpPr txBox="1"/>
          <p:nvPr/>
        </p:nvSpPr>
        <p:spPr>
          <a:xfrm>
            <a:off x="2853349" y="1002600"/>
            <a:ext cx="135501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WHAT COUNTRY IS THIS IN?</a:t>
            </a:r>
            <a:endParaRPr/>
          </a:p>
        </p:txBody>
      </p:sp>
      <p:pic>
        <p:nvPicPr>
          <p:cNvPr id="165" name="Google Shape;165;p17" descr="This timer counts down silently until it reaches 0:00, then a police siren sounds to alert you that time is up." title="1 Minute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20850" y="374875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8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171" name="Google Shape;171;p18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8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8"/>
          <p:cNvGrpSpPr/>
          <p:nvPr/>
        </p:nvGrpSpPr>
        <p:grpSpPr>
          <a:xfrm>
            <a:off x="8339953" y="4069899"/>
            <a:ext cx="8383351" cy="1692506"/>
            <a:chOff x="0" y="-47625"/>
            <a:chExt cx="2043673" cy="412595"/>
          </a:xfrm>
        </p:grpSpPr>
        <p:sp>
          <p:nvSpPr>
            <p:cNvPr id="174" name="Google Shape;174;p18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8"/>
            <p:cNvSpPr txBox="1"/>
            <p:nvPr/>
          </p:nvSpPr>
          <p:spPr>
            <a:xfrm>
              <a:off x="0" y="-47625"/>
              <a:ext cx="2043673" cy="4125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" name="Google Shape;176;p18"/>
          <p:cNvSpPr/>
          <p:nvPr/>
        </p:nvSpPr>
        <p:spPr>
          <a:xfrm rot="2486144">
            <a:off x="212039" y="317864"/>
            <a:ext cx="2572441" cy="3499920"/>
          </a:xfrm>
          <a:custGeom>
            <a:avLst/>
            <a:gdLst/>
            <a:ahLst/>
            <a:cxnLst/>
            <a:rect l="l" t="t" r="r" b="b"/>
            <a:pathLst>
              <a:path w="2572441" h="3499920" extrusionOk="0">
                <a:moveTo>
                  <a:pt x="0" y="0"/>
                </a:moveTo>
                <a:lnTo>
                  <a:pt x="2572441" y="0"/>
                </a:lnTo>
                <a:lnTo>
                  <a:pt x="2572441" y="3499921"/>
                </a:lnTo>
                <a:lnTo>
                  <a:pt x="0" y="34999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177" name="Google Shape;177;p18"/>
          <p:cNvSpPr txBox="1"/>
          <p:nvPr/>
        </p:nvSpPr>
        <p:spPr>
          <a:xfrm>
            <a:off x="9907825" y="3719583"/>
            <a:ext cx="5247600" cy="1246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97" dirty="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JAPAN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8706625" y="6478100"/>
            <a:ext cx="80166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Fushimi Inari Shrine</a:t>
            </a:r>
            <a:r>
              <a:rPr lang="en-US" sz="3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is an important Shinto shrine in southern Kyoto. </a:t>
            </a:r>
            <a:endParaRPr sz="3000"/>
          </a:p>
        </p:txBody>
      </p:sp>
      <p:sp>
        <p:nvSpPr>
          <p:cNvPr id="179" name="Google Shape;179;p18"/>
          <p:cNvSpPr/>
          <p:nvPr/>
        </p:nvSpPr>
        <p:spPr>
          <a:xfrm rot="3606575">
            <a:off x="13738536" y="6730319"/>
            <a:ext cx="5992057" cy="5965524"/>
          </a:xfrm>
          <a:custGeom>
            <a:avLst/>
            <a:gdLst/>
            <a:ahLst/>
            <a:cxnLst/>
            <a:rect l="l" t="t" r="r" b="b"/>
            <a:pathLst>
              <a:path w="5454062" h="5703594" extrusionOk="0">
                <a:moveTo>
                  <a:pt x="0" y="0"/>
                </a:moveTo>
                <a:lnTo>
                  <a:pt x="5454061" y="0"/>
                </a:lnTo>
                <a:lnTo>
                  <a:pt x="5454061" y="5703594"/>
                </a:lnTo>
                <a:lnTo>
                  <a:pt x="0" y="57035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180" name="Google Shape;180;p18"/>
          <p:cNvGrpSpPr/>
          <p:nvPr/>
        </p:nvGrpSpPr>
        <p:grpSpPr>
          <a:xfrm>
            <a:off x="16315245" y="-581333"/>
            <a:ext cx="1337735" cy="3252025"/>
            <a:chOff x="0" y="-481486"/>
            <a:chExt cx="1783647" cy="4336032"/>
          </a:xfrm>
        </p:grpSpPr>
        <p:grpSp>
          <p:nvGrpSpPr>
            <p:cNvPr id="181" name="Google Shape;181;p18"/>
            <p:cNvGrpSpPr/>
            <p:nvPr/>
          </p:nvGrpSpPr>
          <p:grpSpPr>
            <a:xfrm>
              <a:off x="0" y="-481486"/>
              <a:ext cx="1783647" cy="4336032"/>
              <a:chOff x="0" y="-171450"/>
              <a:chExt cx="635130" cy="1543996"/>
            </a:xfrm>
          </p:grpSpPr>
          <p:sp>
            <p:nvSpPr>
              <p:cNvPr id="182" name="Google Shape;182;p18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83" name="Google Shape;183;p18"/>
              <p:cNvSpPr txBox="1"/>
              <p:nvPr/>
            </p:nvSpPr>
            <p:spPr>
              <a:xfrm>
                <a:off x="0" y="-171450"/>
                <a:ext cx="635130" cy="14169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Google Shape;184;p18"/>
            <p:cNvSpPr txBox="1"/>
            <p:nvPr/>
          </p:nvSpPr>
          <p:spPr>
            <a:xfrm rot="5400000">
              <a:off x="-626057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  <p:pic>
        <p:nvPicPr>
          <p:cNvPr id="185" name="Google Shape;18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9850" y="2417525"/>
            <a:ext cx="4682801" cy="7055374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6" name="Google Shape;186;p18"/>
          <p:cNvSpPr txBox="1"/>
          <p:nvPr/>
        </p:nvSpPr>
        <p:spPr>
          <a:xfrm>
            <a:off x="9241825" y="3068800"/>
            <a:ext cx="65796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IS IN…</a:t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2853349" y="1002600"/>
            <a:ext cx="135501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WHAT COUNTRY IS THIS IN?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9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193" name="Google Shape;193;p19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9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19"/>
          <p:cNvGrpSpPr/>
          <p:nvPr/>
        </p:nvGrpSpPr>
        <p:grpSpPr>
          <a:xfrm>
            <a:off x="1546802" y="4347374"/>
            <a:ext cx="6589098" cy="1692506"/>
            <a:chOff x="0" y="-47625"/>
            <a:chExt cx="1164275" cy="412595"/>
          </a:xfrm>
        </p:grpSpPr>
        <p:sp>
          <p:nvSpPr>
            <p:cNvPr id="196" name="Google Shape;196;p19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9"/>
            <p:cNvSpPr txBox="1"/>
            <p:nvPr/>
          </p:nvSpPr>
          <p:spPr>
            <a:xfrm>
              <a:off x="0" y="-47625"/>
              <a:ext cx="1164275" cy="4125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19"/>
          <p:cNvSpPr txBox="1"/>
          <p:nvPr/>
        </p:nvSpPr>
        <p:spPr>
          <a:xfrm>
            <a:off x="1443669" y="3193864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</a:t>
            </a:r>
            <a:r>
              <a:rPr lang="en-US" sz="6504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 IS</a:t>
            </a: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…</a:t>
            </a:r>
            <a:endParaRPr/>
          </a:p>
        </p:txBody>
      </p:sp>
      <p:sp>
        <p:nvSpPr>
          <p:cNvPr id="199" name="Google Shape;199;p19"/>
          <p:cNvSpPr txBox="1"/>
          <p:nvPr/>
        </p:nvSpPr>
        <p:spPr>
          <a:xfrm>
            <a:off x="1312000" y="6478100"/>
            <a:ext cx="75555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This iconic statue stands in New York Harbor. It was a gift to the United States from France.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0" name="Google Shape;200;p19"/>
          <p:cNvSpPr txBox="1"/>
          <p:nvPr/>
        </p:nvSpPr>
        <p:spPr>
          <a:xfrm>
            <a:off x="687750" y="973350"/>
            <a:ext cx="168864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45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WHAT IS THE FORMAL NAME OF THIS STATUE?</a:t>
            </a:r>
            <a:endParaRPr sz="100"/>
          </a:p>
        </p:txBody>
      </p:sp>
      <p:pic>
        <p:nvPicPr>
          <p:cNvPr id="201" name="Google Shape;201;p19"/>
          <p:cNvPicPr preferRelativeResize="0"/>
          <p:nvPr/>
        </p:nvPicPr>
        <p:blipFill rotWithShape="1">
          <a:blip r:embed="rId3">
            <a:alphaModFix/>
          </a:blip>
          <a:srcRect l="48268" t="18305" r="14450" b="64479"/>
          <a:stretch/>
        </p:blipFill>
        <p:spPr>
          <a:xfrm>
            <a:off x="9862650" y="3140800"/>
            <a:ext cx="5409900" cy="5409900"/>
          </a:xfrm>
          <a:prstGeom prst="ellipse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2" name="Google Shape;202;p19" descr="This timer counts down silently until it reaches 0:00, then a police siren sounds to alert you that time is up." title="1 Minute Tim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20850" y="374875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20"/>
          <p:cNvGrpSpPr/>
          <p:nvPr/>
        </p:nvGrpSpPr>
        <p:grpSpPr>
          <a:xfrm>
            <a:off x="221391" y="-429588"/>
            <a:ext cx="17845810" cy="10495391"/>
            <a:chOff x="0" y="-171450"/>
            <a:chExt cx="4700100" cy="2764200"/>
          </a:xfrm>
        </p:grpSpPr>
        <p:sp>
          <p:nvSpPr>
            <p:cNvPr id="208" name="Google Shape;208;p20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0"/>
            <p:cNvSpPr txBox="1"/>
            <p:nvPr/>
          </p:nvSpPr>
          <p:spPr>
            <a:xfrm>
              <a:off x="0" y="-171450"/>
              <a:ext cx="4700100" cy="276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20"/>
          <p:cNvGrpSpPr/>
          <p:nvPr/>
        </p:nvGrpSpPr>
        <p:grpSpPr>
          <a:xfrm>
            <a:off x="1546802" y="4347374"/>
            <a:ext cx="6589239" cy="1692506"/>
            <a:chOff x="0" y="-47625"/>
            <a:chExt cx="1164300" cy="412595"/>
          </a:xfrm>
        </p:grpSpPr>
        <p:sp>
          <p:nvSpPr>
            <p:cNvPr id="211" name="Google Shape;211;p20"/>
            <p:cNvSpPr/>
            <p:nvPr/>
          </p:nvSpPr>
          <p:spPr>
            <a:xfrm>
              <a:off x="0" y="0"/>
              <a:ext cx="1164275" cy="364970"/>
            </a:xfrm>
            <a:custGeom>
              <a:avLst/>
              <a:gdLst/>
              <a:ahLst/>
              <a:cxnLst/>
              <a:rect l="l" t="t" r="r" b="b"/>
              <a:pathLst>
                <a:path w="1164275" h="364970" extrusionOk="0">
                  <a:moveTo>
                    <a:pt x="137787" y="0"/>
                  </a:moveTo>
                  <a:lnTo>
                    <a:pt x="1026489" y="0"/>
                  </a:lnTo>
                  <a:cubicBezTo>
                    <a:pt x="1102586" y="0"/>
                    <a:pt x="1164275" y="61689"/>
                    <a:pt x="1164275" y="137787"/>
                  </a:cubicBezTo>
                  <a:lnTo>
                    <a:pt x="1164275" y="227183"/>
                  </a:lnTo>
                  <a:cubicBezTo>
                    <a:pt x="1164275" y="303280"/>
                    <a:pt x="1102586" y="364970"/>
                    <a:pt x="1026489" y="364970"/>
                  </a:cubicBezTo>
                  <a:lnTo>
                    <a:pt x="137787" y="364970"/>
                  </a:lnTo>
                  <a:cubicBezTo>
                    <a:pt x="61689" y="364970"/>
                    <a:pt x="0" y="303280"/>
                    <a:pt x="0" y="227183"/>
                  </a:cubicBezTo>
                  <a:lnTo>
                    <a:pt x="0" y="137787"/>
                  </a:lnTo>
                  <a:cubicBezTo>
                    <a:pt x="0" y="61689"/>
                    <a:pt x="61689" y="0"/>
                    <a:pt x="13778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 txBox="1"/>
            <p:nvPr/>
          </p:nvSpPr>
          <p:spPr>
            <a:xfrm>
              <a:off x="0" y="-47625"/>
              <a:ext cx="11643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3" name="Google Shape;213;p20"/>
          <p:cNvSpPr txBox="1"/>
          <p:nvPr/>
        </p:nvSpPr>
        <p:spPr>
          <a:xfrm>
            <a:off x="1443669" y="3193864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</a:t>
            </a:r>
            <a:r>
              <a:rPr lang="en-US" sz="6504" b="0" i="0" u="none" strike="noStrike" cap="none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 IS</a:t>
            </a: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…</a:t>
            </a:r>
            <a:endParaRPr/>
          </a:p>
        </p:txBody>
      </p:sp>
      <p:sp>
        <p:nvSpPr>
          <p:cNvPr id="214" name="Google Shape;214;p20"/>
          <p:cNvSpPr txBox="1"/>
          <p:nvPr/>
        </p:nvSpPr>
        <p:spPr>
          <a:xfrm>
            <a:off x="1839101" y="4319681"/>
            <a:ext cx="6176700" cy="6927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LIBERTY ENLIGHTENING </a:t>
            </a:r>
            <a:endParaRPr sz="4500" dirty="0">
              <a:solidFill>
                <a:schemeClr val="lt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15" name="Google Shape;215;p20"/>
          <p:cNvSpPr txBox="1"/>
          <p:nvPr/>
        </p:nvSpPr>
        <p:spPr>
          <a:xfrm>
            <a:off x="1312000" y="6478100"/>
            <a:ext cx="7467900" cy="1635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0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This statue has many nicknames,</a:t>
            </a:r>
            <a:br>
              <a:rPr lang="en-US" sz="30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</a:br>
            <a:r>
              <a:rPr lang="en-US" sz="30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including “Lady Liberty.”</a:t>
            </a:r>
            <a:endParaRPr sz="3000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1" indent="0" algn="ctr" rtl="0">
              <a:lnSpc>
                <a:spcPct val="19303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399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216" name="Google Shape;216;p20"/>
          <p:cNvGrpSpPr/>
          <p:nvPr/>
        </p:nvGrpSpPr>
        <p:grpSpPr>
          <a:xfrm>
            <a:off x="16315245" y="-581330"/>
            <a:ext cx="1337727" cy="3252003"/>
            <a:chOff x="0" y="-481483"/>
            <a:chExt cx="1783636" cy="4336004"/>
          </a:xfrm>
        </p:grpSpPr>
        <p:grpSp>
          <p:nvGrpSpPr>
            <p:cNvPr id="217" name="Google Shape;217;p20"/>
            <p:cNvGrpSpPr/>
            <p:nvPr/>
          </p:nvGrpSpPr>
          <p:grpSpPr>
            <a:xfrm>
              <a:off x="0" y="-481483"/>
              <a:ext cx="1783636" cy="4336004"/>
              <a:chOff x="0" y="-171450"/>
              <a:chExt cx="635130" cy="1543996"/>
            </a:xfrm>
          </p:grpSpPr>
          <p:sp>
            <p:nvSpPr>
              <p:cNvPr id="218" name="Google Shape;218;p20"/>
              <p:cNvSpPr/>
              <p:nvPr/>
            </p:nvSpPr>
            <p:spPr>
              <a:xfrm>
                <a:off x="0" y="0"/>
                <a:ext cx="635130" cy="1372546"/>
              </a:xfrm>
              <a:custGeom>
                <a:avLst/>
                <a:gdLst/>
                <a:ahLst/>
                <a:cxnLst/>
                <a:rect l="l" t="t" r="r" b="b"/>
                <a:pathLst>
                  <a:path w="635130" h="1372546" extrusionOk="0">
                    <a:moveTo>
                      <a:pt x="635130" y="0"/>
                    </a:moveTo>
                    <a:lnTo>
                      <a:pt x="635130" y="1372546"/>
                    </a:lnTo>
                    <a:lnTo>
                      <a:pt x="317565" y="1245546"/>
                    </a:lnTo>
                    <a:lnTo>
                      <a:pt x="0" y="1372546"/>
                    </a:lnTo>
                    <a:lnTo>
                      <a:pt x="0" y="0"/>
                    </a:lnTo>
                    <a:lnTo>
                      <a:pt x="635130" y="0"/>
                    </a:lnTo>
                    <a:close/>
                  </a:path>
                </a:pathLst>
              </a:custGeom>
              <a:solidFill>
                <a:srgbClr val="ED7843"/>
              </a:solidFill>
              <a:ln>
                <a:noFill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219" name="Google Shape;219;p20"/>
              <p:cNvSpPr txBox="1"/>
              <p:nvPr/>
            </p:nvSpPr>
            <p:spPr>
              <a:xfrm>
                <a:off x="0" y="-171450"/>
                <a:ext cx="635100" cy="141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268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" name="Google Shape;220;p20"/>
            <p:cNvSpPr txBox="1"/>
            <p:nvPr/>
          </p:nvSpPr>
          <p:spPr>
            <a:xfrm rot="5400000">
              <a:off x="-624065" y="1610137"/>
              <a:ext cx="3072600" cy="63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2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0" b="0" i="0" u="none" strike="noStrike" cap="none">
                  <a:solidFill>
                    <a:srgbClr val="FFFFFF"/>
                  </a:solidFill>
                  <a:latin typeface="Luckiest Guy"/>
                  <a:ea typeface="Luckiest Guy"/>
                  <a:cs typeface="Luckiest Guy"/>
                  <a:sym typeface="Luckiest Guy"/>
                </a:rPr>
                <a:t>ANSWER</a:t>
              </a:r>
              <a:endParaRPr/>
            </a:p>
          </p:txBody>
        </p:sp>
      </p:grpSp>
      <p:pic>
        <p:nvPicPr>
          <p:cNvPr id="221" name="Google Shape;2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9587" y="1938974"/>
            <a:ext cx="3498514" cy="7687649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2" name="Google Shape;222;p20"/>
          <p:cNvSpPr txBox="1"/>
          <p:nvPr/>
        </p:nvSpPr>
        <p:spPr>
          <a:xfrm>
            <a:off x="687750" y="973350"/>
            <a:ext cx="168864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5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WHAT IS THE FORMAL NAME OF THIS STATUE?</a:t>
            </a:r>
            <a:endParaRPr sz="100"/>
          </a:p>
        </p:txBody>
      </p:sp>
      <p:pic>
        <p:nvPicPr>
          <p:cNvPr id="223" name="Google Shape;223;p20"/>
          <p:cNvPicPr preferRelativeResize="0"/>
          <p:nvPr/>
        </p:nvPicPr>
        <p:blipFill>
          <a:blip r:embed="rId4">
            <a:alphaModFix amt="54000"/>
          </a:blip>
          <a:stretch>
            <a:fillRect/>
          </a:stretch>
        </p:blipFill>
        <p:spPr>
          <a:xfrm flipH="1">
            <a:off x="321900" y="6989024"/>
            <a:ext cx="1990101" cy="301427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/>
          <p:nvPr/>
        </p:nvSpPr>
        <p:spPr>
          <a:xfrm>
            <a:off x="1925201" y="4813021"/>
            <a:ext cx="6004500" cy="87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203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dirty="0">
                <a:solidFill>
                  <a:schemeClr val="lt1"/>
                </a:solidFill>
                <a:latin typeface="Luckiest Guy"/>
                <a:ea typeface="Luckiest Guy"/>
                <a:cs typeface="Luckiest Guy"/>
                <a:sym typeface="Luckiest Guy"/>
              </a:rPr>
              <a:t>THE WORLD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93BF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21"/>
          <p:cNvGrpSpPr/>
          <p:nvPr/>
        </p:nvGrpSpPr>
        <p:grpSpPr>
          <a:xfrm>
            <a:off x="221391" y="-429583"/>
            <a:ext cx="17845217" cy="10495191"/>
            <a:chOff x="0" y="-171450"/>
            <a:chExt cx="4699975" cy="2764166"/>
          </a:xfrm>
        </p:grpSpPr>
        <p:sp>
          <p:nvSpPr>
            <p:cNvPr id="230" name="Google Shape;230;p21"/>
            <p:cNvSpPr/>
            <p:nvPr/>
          </p:nvSpPr>
          <p:spPr>
            <a:xfrm>
              <a:off x="0" y="0"/>
              <a:ext cx="4699975" cy="2592716"/>
            </a:xfrm>
            <a:custGeom>
              <a:avLst/>
              <a:gdLst/>
              <a:ahLst/>
              <a:cxnLst/>
              <a:rect l="l" t="t" r="r" b="b"/>
              <a:pathLst>
                <a:path w="4699975" h="2592716" extrusionOk="0">
                  <a:moveTo>
                    <a:pt x="13015" y="0"/>
                  </a:moveTo>
                  <a:lnTo>
                    <a:pt x="4686960" y="0"/>
                  </a:lnTo>
                  <a:cubicBezTo>
                    <a:pt x="4690412" y="0"/>
                    <a:pt x="4693722" y="1371"/>
                    <a:pt x="4696163" y="3812"/>
                  </a:cubicBezTo>
                  <a:cubicBezTo>
                    <a:pt x="4698604" y="6253"/>
                    <a:pt x="4699975" y="9563"/>
                    <a:pt x="4699975" y="13015"/>
                  </a:cubicBezTo>
                  <a:lnTo>
                    <a:pt x="4699975" y="2579701"/>
                  </a:lnTo>
                  <a:cubicBezTo>
                    <a:pt x="4699975" y="2586889"/>
                    <a:pt x="4694148" y="2592716"/>
                    <a:pt x="4686960" y="2592716"/>
                  </a:cubicBezTo>
                  <a:lnTo>
                    <a:pt x="13015" y="2592716"/>
                  </a:lnTo>
                  <a:cubicBezTo>
                    <a:pt x="5827" y="2592716"/>
                    <a:pt x="0" y="2586889"/>
                    <a:pt x="0" y="2579701"/>
                  </a:cubicBezTo>
                  <a:lnTo>
                    <a:pt x="0" y="13015"/>
                  </a:lnTo>
                  <a:cubicBezTo>
                    <a:pt x="0" y="9563"/>
                    <a:pt x="1371" y="6253"/>
                    <a:pt x="3812" y="3812"/>
                  </a:cubicBezTo>
                  <a:cubicBezTo>
                    <a:pt x="6253" y="1371"/>
                    <a:pt x="9563" y="0"/>
                    <a:pt x="13015" y="0"/>
                  </a:cubicBezTo>
                  <a:close/>
                </a:path>
              </a:pathLst>
            </a:custGeom>
            <a:solidFill>
              <a:srgbClr val="73B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1"/>
            <p:cNvSpPr txBox="1"/>
            <p:nvPr/>
          </p:nvSpPr>
          <p:spPr>
            <a:xfrm>
              <a:off x="0" y="-171450"/>
              <a:ext cx="4699975" cy="2764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268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2" name="Google Shape;232;p21"/>
          <p:cNvSpPr/>
          <p:nvPr/>
        </p:nvSpPr>
        <p:spPr>
          <a:xfrm>
            <a:off x="-1222326" y="519475"/>
            <a:ext cx="4322942" cy="3687890"/>
          </a:xfrm>
          <a:custGeom>
            <a:avLst/>
            <a:gdLst/>
            <a:ahLst/>
            <a:cxnLst/>
            <a:rect l="l" t="t" r="r" b="b"/>
            <a:pathLst>
              <a:path w="6404358" h="6172200" extrusionOk="0">
                <a:moveTo>
                  <a:pt x="0" y="0"/>
                </a:moveTo>
                <a:lnTo>
                  <a:pt x="6404358" y="0"/>
                </a:lnTo>
                <a:lnTo>
                  <a:pt x="640435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sp>
        <p:nvSpPr>
          <p:cNvPr id="233" name="Google Shape;233;p21"/>
          <p:cNvSpPr txBox="1"/>
          <p:nvPr/>
        </p:nvSpPr>
        <p:spPr>
          <a:xfrm>
            <a:off x="8750525" y="6478100"/>
            <a:ext cx="80481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Comfortaa Medium"/>
                <a:ea typeface="Comfortaa Medium"/>
                <a:cs typeface="Comfortaa Medium"/>
                <a:sym typeface="Comfortaa Medium"/>
              </a:rPr>
              <a:t>Although considered a pyramid, this definitely isn’t in Egypt.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4" name="Google Shape;234;p21"/>
          <p:cNvSpPr txBox="1"/>
          <p:nvPr/>
        </p:nvSpPr>
        <p:spPr>
          <a:xfrm>
            <a:off x="0" y="973352"/>
            <a:ext cx="18288000" cy="12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80" b="0" i="0" u="none" strike="noStrike" cap="none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GUESS </a:t>
            </a:r>
            <a:r>
              <a:rPr lang="en-US" sz="828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THE COUNTRY</a:t>
            </a:r>
            <a:endParaRPr/>
          </a:p>
        </p:txBody>
      </p:sp>
      <p:sp>
        <p:nvSpPr>
          <p:cNvPr id="235" name="Google Shape;235;p21"/>
          <p:cNvSpPr/>
          <p:nvPr/>
        </p:nvSpPr>
        <p:spPr>
          <a:xfrm rot="-4056492">
            <a:off x="14617521" y="812321"/>
            <a:ext cx="4048093" cy="5099960"/>
          </a:xfrm>
          <a:custGeom>
            <a:avLst/>
            <a:gdLst/>
            <a:ahLst/>
            <a:cxnLst/>
            <a:rect l="l" t="t" r="r" b="b"/>
            <a:pathLst>
              <a:path w="4048093" h="5099960" extrusionOk="0">
                <a:moveTo>
                  <a:pt x="0" y="0"/>
                </a:moveTo>
                <a:lnTo>
                  <a:pt x="4048093" y="0"/>
                </a:lnTo>
                <a:lnTo>
                  <a:pt x="4048093" y="5099959"/>
                </a:lnTo>
                <a:lnTo>
                  <a:pt x="0" y="50999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CA"/>
          </a:p>
        </p:txBody>
      </p:sp>
      <p:grpSp>
        <p:nvGrpSpPr>
          <p:cNvPr id="236" name="Google Shape;236;p21"/>
          <p:cNvGrpSpPr/>
          <p:nvPr/>
        </p:nvGrpSpPr>
        <p:grpSpPr>
          <a:xfrm>
            <a:off x="8475247" y="4347374"/>
            <a:ext cx="8383351" cy="1692506"/>
            <a:chOff x="0" y="-47625"/>
            <a:chExt cx="2043673" cy="412595"/>
          </a:xfrm>
        </p:grpSpPr>
        <p:sp>
          <p:nvSpPr>
            <p:cNvPr id="237" name="Google Shape;237;p21"/>
            <p:cNvSpPr/>
            <p:nvPr/>
          </p:nvSpPr>
          <p:spPr>
            <a:xfrm>
              <a:off x="0" y="0"/>
              <a:ext cx="2043673" cy="364970"/>
            </a:xfrm>
            <a:custGeom>
              <a:avLst/>
              <a:gdLst/>
              <a:ahLst/>
              <a:cxnLst/>
              <a:rect l="l" t="t" r="r" b="b"/>
              <a:pathLst>
                <a:path w="2043673" h="364970" extrusionOk="0">
                  <a:moveTo>
                    <a:pt x="78497" y="0"/>
                  </a:moveTo>
                  <a:lnTo>
                    <a:pt x="1965177" y="0"/>
                  </a:lnTo>
                  <a:cubicBezTo>
                    <a:pt x="1985995" y="0"/>
                    <a:pt x="2005961" y="8270"/>
                    <a:pt x="2020682" y="22991"/>
                  </a:cubicBezTo>
                  <a:cubicBezTo>
                    <a:pt x="2035403" y="37712"/>
                    <a:pt x="2043673" y="57678"/>
                    <a:pt x="2043673" y="78497"/>
                  </a:cubicBezTo>
                  <a:lnTo>
                    <a:pt x="2043673" y="286473"/>
                  </a:lnTo>
                  <a:cubicBezTo>
                    <a:pt x="2043673" y="329825"/>
                    <a:pt x="2008529" y="364970"/>
                    <a:pt x="1965177" y="364970"/>
                  </a:cubicBezTo>
                  <a:lnTo>
                    <a:pt x="78497" y="364970"/>
                  </a:lnTo>
                  <a:cubicBezTo>
                    <a:pt x="35144" y="364970"/>
                    <a:pt x="0" y="329825"/>
                    <a:pt x="0" y="286473"/>
                  </a:cubicBezTo>
                  <a:lnTo>
                    <a:pt x="0" y="78497"/>
                  </a:lnTo>
                  <a:cubicBezTo>
                    <a:pt x="0" y="35144"/>
                    <a:pt x="35144" y="0"/>
                    <a:pt x="78497" y="0"/>
                  </a:cubicBezTo>
                  <a:close/>
                </a:path>
              </a:pathLst>
            </a:custGeom>
            <a:solidFill>
              <a:srgbClr val="B4DB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1"/>
            <p:cNvSpPr txBox="1"/>
            <p:nvPr/>
          </p:nvSpPr>
          <p:spPr>
            <a:xfrm>
              <a:off x="0" y="-47625"/>
              <a:ext cx="2043600" cy="4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8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9" name="Google Shape;239;p21"/>
          <p:cNvSpPr txBox="1"/>
          <p:nvPr/>
        </p:nvSpPr>
        <p:spPr>
          <a:xfrm>
            <a:off x="10278931" y="3232664"/>
            <a:ext cx="4776000" cy="10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504">
                <a:solidFill>
                  <a:srgbClr val="1188BB"/>
                </a:solidFill>
                <a:latin typeface="Luckiest Guy"/>
                <a:ea typeface="Luckiest Guy"/>
                <a:cs typeface="Luckiest Guy"/>
                <a:sym typeface="Luckiest Guy"/>
              </a:rPr>
              <a:t>THIS IS IN…</a:t>
            </a:r>
            <a:endParaRPr/>
          </a:p>
        </p:txBody>
      </p:sp>
      <p:pic>
        <p:nvPicPr>
          <p:cNvPr id="240" name="Google Shape;240;p21"/>
          <p:cNvPicPr preferRelativeResize="0"/>
          <p:nvPr/>
        </p:nvPicPr>
        <p:blipFill rotWithShape="1">
          <a:blip r:embed="rId5">
            <a:alphaModFix/>
          </a:blip>
          <a:srcRect l="43649" t="24976" b="28381"/>
          <a:stretch/>
        </p:blipFill>
        <p:spPr>
          <a:xfrm>
            <a:off x="1551100" y="2879325"/>
            <a:ext cx="5461500" cy="5461500"/>
          </a:xfrm>
          <a:prstGeom prst="ellipse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1" name="Google Shape;241;p21" descr="This timer counts down silently until it reaches 0:00, then a police siren sounds to alert you that time is up." title="1 Minute Timer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720850" y="374875"/>
            <a:ext cx="1183875" cy="6659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iority_x0020_level xmlns="de22d9e6-8a98-4823-941d-63c351f7f7e2" xsi:nil="true"/>
    <Delivery_x0020_date_x0020__x002d__x0020_Translator xmlns="de22d9e6-8a98-4823-941d-63c351f7f7e2" xsi:nil="true"/>
    <Task_x0020_Title xmlns="de22d9e6-8a98-4823-941d-63c351f7f7e2" xsi:nil="true"/>
    <Date_x0020_completed_x0020__x002d__x0020_English_x0020_editor xmlns="de22d9e6-8a98-4823-941d-63c351f7f7e2" xsi:nil="true"/>
    <Number_x0020_of_x0020_words_x0020__x002d__x0020_Translation_x0020_FR xmlns="de22d9e6-8a98-4823-941d-63c351f7f7e2" xsi:nil="true"/>
    <Number_x0020_of_x0020_words_x0020__x002d__x0020_Proofreading_x0020_EN xmlns="de22d9e6-8a98-4823-941d-63c351f7f7e2" xsi:nil="true"/>
    <Number_x0020_of_x0020_words_x0020__x002d__x0020_Proofreading_x0020_FR xmlns="de22d9e6-8a98-4823-941d-63c351f7f7e2" xsi:nil="true"/>
    <Review-Approval_x0020_History xmlns="588dd58b-c235-4de7-be6d-a821336e58b0" xsi:nil="true"/>
    <Number_x0020_of_x0020_English_x0020_words xmlns="de22d9e6-8a98-4823-941d-63c351f7f7e2" xsi:nil="true"/>
    <Number_x0020_of_x0020_words_x0020__x002d__x0020_Other_x0020_language xmlns="de22d9e6-8a98-4823-941d-63c351f7f7e2" xsi:nil="true"/>
    <Number_x0020_of_x0020_words_x0020__x002d__x0020_Translation_x0020_Other_x0020_Language xmlns="de22d9e6-8a98-4823-941d-63c351f7f7e2" xsi:nil="true"/>
    <Status_x2014_English_x0020_proofreading xmlns="de22d9e6-8a98-4823-941d-63c351f7f7e2" xsi:nil="true"/>
    <Target_x0020_Audience xmlns="de22d9e6-8a98-4823-941d-63c351f7f7e2" xsi:nil="true"/>
    <Completed_x0020_Date xmlns="de22d9e6-8a98-4823-941d-63c351f7f7e2" xsi:nil="true"/>
    <PS_x0020_Description xmlns="de22d9e6-8a98-4823-941d-63c351f7f7e2" xsi:nil="true"/>
    <Number_x0020_of_x0020_words_x0020__x002d__x0020_Translation xmlns="de22d9e6-8a98-4823-941d-63c351f7f7e2" xsi:nil="true"/>
    <Delivery_x0020_Date xmlns="de22d9e6-8a98-4823-941d-63c351f7f7e2" xsi:nil="true"/>
    <Original_x0020_language xmlns="de22d9e6-8a98-4823-941d-63c351f7f7e2" xsi:nil="true"/>
    <French_x0020_comparative_x0020_editor xmlns="de22d9e6-8a98-4823-941d-63c351f7f7e2">
      <UserInfo>
        <DisplayName/>
        <AccountId xsi:nil="true"/>
        <AccountType/>
      </UserInfo>
    </French_x0020_comparative_x0020_editor>
    <BLApprovalStatus xmlns="588dd58b-c235-4de7-be6d-a821336e58b0" xsi:nil="true"/>
    <BLApprovers xmlns="588dd58b-c235-4de7-be6d-a821336e58b0" xsi:nil="true"/>
    <English_x0020_editor xmlns="de22d9e6-8a98-4823-941d-63c351f7f7e2">
      <UserInfo>
        <DisplayName>Goodlet, Lisa (BAC/LAC)</DisplayName>
        <AccountId>3869</AccountId>
        <AccountType/>
      </UserInfo>
    </English_x0020_editor>
    <Status_x0020_English_x0020_editing xmlns="de22d9e6-8a98-4823-941d-63c351f7f7e2" xsi:nil="true"/>
    <Date_x0020_completed_x0020__x002d__x0020_French_x0020_comparative_x0020_editor xmlns="de22d9e6-8a98-4823-941d-63c351f7f7e2" xsi:nil="true"/>
    <Project_x0020_Title xmlns="de22d9e6-8a98-4823-941d-63c351f7f7e2" xsi:nil="true"/>
    <Special_x0020_instructions xmlns="de22d9e6-8a98-4823-941d-63c351f7f7e2" xsi:nil="true"/>
    <Assigned_x0020_to_x0020_External xmlns="de22d9e6-8a98-4823-941d-63c351f7f7e2" xsi:nil="true"/>
    <Number_x0020_of_x0020_words_x0020__x002d__x0020_Comparative_x0020_Editing_x0020_EN xmlns="de22d9e6-8a98-4823-941d-63c351f7f7e2" xsi:nil="true"/>
    <BLApprovalHistory xmlns="588dd58b-c235-4de7-be6d-a821336e58b0" xsi:nil="true"/>
    <Review-Approval_x0020_Date xmlns="588dd58b-c235-4de7-be6d-a821336e58b0" xsi:nil="true"/>
    <Original_x0020_language_x0020_of_x0020_content xmlns="de22d9e6-8a98-4823-941d-63c351f7f7e2" xsi:nil="true"/>
    <Proof_x0020_reading_x0020_FR xmlns="de22d9e6-8a98-4823-941d-63c351f7f7e2">false</Proof_x0020_reading_x0020_FR>
    <Number_x0020_of_x0020_words_x0020__x002d__x0020_Editing_x0020_FR xmlns="de22d9e6-8a98-4823-941d-63c351f7f7e2" xsi:nil="true"/>
    <English_x0020_editor_x0020__x0028_proofreading_x0029_ xmlns="de22d9e6-8a98-4823-941d-63c351f7f7e2">
      <UserInfo>
        <DisplayName/>
        <AccountId xsi:nil="true"/>
        <AccountType/>
      </UserInfo>
    </English_x0020_editor_x0020__x0028_proofreading_x0029_>
    <Delivery_x0020_date_x0020__x002d__x0020_French_x0020_comparative_x0020_editor xmlns="de22d9e6-8a98-4823-941d-63c351f7f7e2" xsi:nil="true"/>
    <Date_x0020_completed_x0020__x002d__x0020_French_x0020_Translator xmlns="de22d9e6-8a98-4823-941d-63c351f7f7e2" xsi:nil="true"/>
    <LS_x0020_Comments xmlns="de22d9e6-8a98-4823-941d-63c351f7f7e2" xsi:nil="true"/>
    <Desired_x0020_publication_x0020_date xmlns="de22d9e6-8a98-4823-941d-63c351f7f7e2" xsi:nil="true"/>
    <Translator xmlns="de22d9e6-8a98-4823-941d-63c351f7f7e2">
      <UserInfo>
        <DisplayName/>
        <AccountId xsi:nil="true"/>
        <AccountType/>
      </UserInfo>
    </Translator>
    <French_x0020_editor xmlns="de22d9e6-8a98-4823-941d-63c351f7f7e2">
      <UserInfo>
        <DisplayName/>
        <AccountId xsi:nil="true"/>
        <AccountType/>
      </UserInfo>
    </French_x0020_editor>
    <Year xmlns="de22d9e6-8a98-4823-941d-63c351f7f7e2">25</Year>
    <Branch xmlns="de22d9e6-8a98-4823-941d-63c351f7f7e2" xsi:nil="true"/>
    <Types_x0020_of_x0020_news xmlns="de22d9e6-8a98-4823-941d-63c351f7f7e2"/>
    <French_x0020_Translator xmlns="de22d9e6-8a98-4823-941d-63c351f7f7e2">
      <UserInfo>
        <DisplayName/>
        <AccountId xsi:nil="true"/>
        <AccountType/>
      </UserInfo>
    </French_x0020_Translator>
    <Number_x0020_of_x0020_words_x0020__x002d__x0020_Comparative_x0020_Editing_x0020_FR xmlns="de22d9e6-8a98-4823-941d-63c351f7f7e2" xsi:nil="true"/>
    <Sector xmlns="de22d9e6-8a98-4823-941d-63c351f7f7e2" xsi:nil="true"/>
    <TaskID xmlns="de22d9e6-8a98-4823-941d-63c351f7f7e2">0</TaskID>
    <Review-Approval_x0020_Status xmlns="588dd58b-c235-4de7-be6d-a821336e58b0" xsi:nil="true"/>
    <Security_x0020_classification xmlns="de22d9e6-8a98-4823-941d-63c351f7f7e2" xsi:nil="true"/>
    <URL xmlns="de22d9e6-8a98-4823-941d-63c351f7f7e2" xsi:nil="true"/>
    <Title_x0020_of_x0020_the_x0020_person_x0020_approving_x0020_this_x0020_article_x0020_English xmlns="de22d9e6-8a98-4823-941d-63c351f7f7e2" xsi:nil="true"/>
    <Status_x0020_English_x0020_comparative_x0020_editor xmlns="de22d9e6-8a98-4823-941d-63c351f7f7e2" xsi:nil="true"/>
    <Date_x0020_completed_x0020__x002d__x0020_English_x0020_comparative_x0020_editor xmlns="de22d9e6-8a98-4823-941d-63c351f7f7e2" xsi:nil="true"/>
    <Status_x0020_French_x0020_Translation xmlns="de22d9e6-8a98-4823-941d-63c351f7f7e2" xsi:nil="true"/>
    <Delivery_x0020_date_x2014_French_x0020_editor_x0020__x0028_proofreading_x0029_ xmlns="de22d9e6-8a98-4823-941d-63c351f7f7e2" xsi:nil="true"/>
    <Second_x0020_Requestor xmlns="de22d9e6-8a98-4823-941d-63c351f7f7e2">
      <UserInfo>
        <DisplayName>Brooks, Ashley-Ann (BAC/LAC)</DisplayName>
        <AccountId>417</AccountId>
        <AccountType/>
      </UserInfo>
    </Second_x0020_Requestor>
    <Delivery_x0020_date_x0020__x002d__x0020_French_x0020_editor xmlns="de22d9e6-8a98-4823-941d-63c351f7f7e2" xsi:nil="true"/>
    <Initiatives xmlns="de22d9e6-8a98-4823-941d-63c351f7f7e2" xsi:nil="true"/>
    <Delivery_x0020_date_x0020__x002d__x0020_French_x0020_Translator xmlns="de22d9e6-8a98-4823-941d-63c351f7f7e2" xsi:nil="true"/>
    <Document_x0020_Category xmlns="de22d9e6-8a98-4823-941d-63c351f7f7e2" xsi:nil="true"/>
    <BLApprovalDate xmlns="588dd58b-c235-4de7-be6d-a821336e58b0" xsi:nil="true"/>
    <Audience xmlns="de22d9e6-8a98-4823-941d-63c351f7f7e2" xsi:nil="true"/>
    <Date_x0020_completed_x0020__x002d__x0020_translator xmlns="de22d9e6-8a98-4823-941d-63c351f7f7e2" xsi:nil="true"/>
    <French_x0020_editor_x0020__x0028_proofreading_x0029_ xmlns="de22d9e6-8a98-4823-941d-63c351f7f7e2">
      <UserInfo>
        <DisplayName/>
        <AccountId xsi:nil="true"/>
        <AccountType/>
      </UserInfo>
    </French_x0020_editor_x0020__x0028_proofreading_x0029_>
    <Status_x0020_Translation xmlns="de22d9e6-8a98-4823-941d-63c351f7f7e2" xsi:nil="true"/>
    <CSID xmlns="de22d9e6-8a98-4823-941d-63c351f7f7e2">65</CSID>
    <Division xmlns="de22d9e6-8a98-4823-941d-63c351f7f7e2" xsi:nil="true"/>
    <Date_x0020_completed_x0020__x002d__x0020_French_x0020_editor xmlns="de22d9e6-8a98-4823-941d-63c351f7f7e2" xsi:nil="true"/>
    <Signed_x0020_by xmlns="de22d9e6-8a98-4823-941d-63c351f7f7e2">
      <UserInfo>
        <DisplayName/>
        <AccountId xsi:nil="true"/>
        <AccountType/>
      </UserInfo>
    </Signed_x0020_by>
    <Delivery_x0020_date_x0020__x002d__x0020_English_x0020_comparative_x0020_editor xmlns="de22d9e6-8a98-4823-941d-63c351f7f7e2" xsi:nil="true"/>
    <Reviewers-Approvers xmlns="588dd58b-c235-4de7-be6d-a821336e58b0" xsi:nil="true"/>
    <Proposed_x0020_English_x0020_title xmlns="de22d9e6-8a98-4823-941d-63c351f7f7e2" xsi:nil="true"/>
    <Number_x0020_of_x0020_words_x0020__x002d__x0020_Editing_x0020_EN xmlns="de22d9e6-8a98-4823-941d-63c351f7f7e2" xsi:nil="true"/>
    <Requestor xmlns="de22d9e6-8a98-4823-941d-63c351f7f7e2">
      <UserInfo>
        <DisplayName>Morin, Carolan (BAC/LAC) (elle-la / she-her)</DisplayName>
        <AccountId>2340</AccountId>
        <AccountType/>
      </UserInfo>
    </Requestor>
    <Delivery_x0020_date_x0020__x002d__x0020_English_x0020_editor xmlns="de22d9e6-8a98-4823-941d-63c351f7f7e2" xsi:nil="true"/>
    <Communications_x0020_Advisor xmlns="de22d9e6-8a98-4823-941d-63c351f7f7e2">
      <UserInfo>
        <DisplayName/>
        <AccountId xsi:nil="true"/>
        <AccountType/>
      </UserInfo>
    </Communications_x0020_Advisor>
    <Title_x0020_of_x0020_the_x0020_person_x0020_approving_x0020_this_x0020_article_x0020_French xmlns="de22d9e6-8a98-4823-941d-63c351f7f7e2" xsi:nil="true"/>
    <Status_x0020_French_x0020_comparative_x0020_editor xmlns="de22d9e6-8a98-4823-941d-63c351f7f7e2" xsi:nil="true"/>
    <Global_x0020_Status0 xmlns="de22d9e6-8a98-4823-941d-63c351f7f7e2">Active</Global_x0020_Status0>
    <Send_x0020_to_x0020_client xmlns="de22d9e6-8a98-4823-941d-63c351f7f7e2">false</Send_x0020_to_x0020_client>
    <Delivery_x0020_date_x2014_English_x0020_editor_x0020__x0028_proofreading_x0029_ xmlns="de22d9e6-8a98-4823-941d-63c351f7f7e2" xsi:nil="true"/>
    <Number_x0020_of_x0020_French_x0020_words xmlns="de22d9e6-8a98-4823-941d-63c351f7f7e2" xsi:nil="true"/>
    <Status_x0020_French_x0020_editing xmlns="de22d9e6-8a98-4823-941d-63c351f7f7e2" xsi:nil="true"/>
    <Author0 xmlns="de22d9e6-8a98-4823-941d-63c351f7f7e2">
      <UserInfo>
        <DisplayName>Doucette, Ingrid (BAC/LAC) (elle-la / she-her)</DisplayName>
        <AccountId>3934</AccountId>
        <AccountType/>
      </UserInfo>
    </Author0>
    <Proposed_x0020_French_x0020_title xmlns="de22d9e6-8a98-4823-941d-63c351f7f7e2" xsi:nil="true"/>
    <English_x0020_comparative_x0020_editor xmlns="de22d9e6-8a98-4823-941d-63c351f7f7e2">
      <UserInfo>
        <DisplayName/>
        <AccountId xsi:nil="true"/>
        <AccountType/>
      </UserInfo>
    </English_x0020_comparative_x0020_editor>
    <Members xmlns="de22d9e6-8a98-4823-941d-63c351f7f7e2">
      <UserInfo>
        <DisplayName/>
        <AccountId xsi:nil="true"/>
        <AccountType/>
      </UserInfo>
    </Members>
    <Comparative_x0020_editing_x0020_FR xmlns="de22d9e6-8a98-4823-941d-63c351f7f7e2">false</Comparative_x0020_editing_x0020_FR>
    <Status_x2014_French_x0020_proofreading xmlns="de22d9e6-8a98-4823-941d-63c351f7f7e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5341ffb6-9f44-4f1b-9ccc-ac841d6afe01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5C2E71F61C2C40A21E65B1F34B062D" ma:contentTypeVersion="221" ma:contentTypeDescription="Create a new document." ma:contentTypeScope="" ma:versionID="b022dc17715e26b8f7a52a43181b30a6">
  <xsd:schema xmlns:xsd="http://www.w3.org/2001/XMLSchema" xmlns:xs="http://www.w3.org/2001/XMLSchema" xmlns:p="http://schemas.microsoft.com/office/2006/metadata/properties" xmlns:ns2="588dd58b-c235-4de7-be6d-a821336e58b0" xmlns:ns3="de22d9e6-8a98-4823-941d-63c351f7f7e2" xmlns:ns4="ac5d1785-27ef-4a5d-a175-25b009aed00f" targetNamespace="http://schemas.microsoft.com/office/2006/metadata/properties" ma:root="true" ma:fieldsID="4c1e5ecfd69a672823f6c2d39da0b778" ns2:_="" ns3:_="" ns4:_="">
    <xsd:import namespace="588dd58b-c235-4de7-be6d-a821336e58b0"/>
    <xsd:import namespace="de22d9e6-8a98-4823-941d-63c351f7f7e2"/>
    <xsd:import namespace="ac5d1785-27ef-4a5d-a175-25b009aed00f"/>
    <xsd:element name="properties">
      <xsd:complexType>
        <xsd:sequence>
          <xsd:element name="documentManagement">
            <xsd:complexType>
              <xsd:all>
                <xsd:element ref="ns2:BLApprovalDate" minOccurs="0"/>
                <xsd:element ref="ns2:BLApprovalHistory" minOccurs="0"/>
                <xsd:element ref="ns2:BLApprovalStatus" minOccurs="0"/>
                <xsd:element ref="ns2:BLApprovers" minOccurs="0"/>
                <xsd:element ref="ns2:Review-Approval_x0020_Date" minOccurs="0"/>
                <xsd:element ref="ns2:Review-Approval_x0020_History" minOccurs="0"/>
                <xsd:element ref="ns2:Review-Approval_x0020_Status" minOccurs="0"/>
                <xsd:element ref="ns2:Reviewers-Approvers" minOccurs="0"/>
                <xsd:element ref="ns3:Requestor" minOccurs="0"/>
                <xsd:element ref="ns3:Second_x0020_Requestor" minOccurs="0"/>
                <xsd:element ref="ns3:Author0" minOccurs="0"/>
                <xsd:element ref="ns3:Audience" minOccurs="0"/>
                <xsd:element ref="ns3:Target_x0020_Audience" minOccurs="0"/>
                <xsd:element ref="ns3:Number_x0020_of_x0020_French_x0020_words" minOccurs="0"/>
                <xsd:element ref="ns3:Number_x0020_of_x0020_English_x0020_words" minOccurs="0"/>
                <xsd:element ref="ns3:Desired_x0020_publication_x0020_date" minOccurs="0"/>
                <xsd:element ref="ns3:Security_x0020_classification" minOccurs="0"/>
                <xsd:element ref="ns3:Priority_x0020_level" minOccurs="0"/>
                <xsd:element ref="ns3:English_x0020_editor" minOccurs="0"/>
                <xsd:element ref="ns3:Delivery_x0020_date_x0020__x002d__x0020_English_x0020_editor" minOccurs="0"/>
                <xsd:element ref="ns3:Status_x0020_English_x0020_editing" minOccurs="0"/>
                <xsd:element ref="ns3:Translator" minOccurs="0"/>
                <xsd:element ref="ns3:Delivery_x0020_date_x0020__x002d__x0020_Translator" minOccurs="0"/>
                <xsd:element ref="ns3:Status_x0020_Translation" minOccurs="0"/>
                <xsd:element ref="ns3:French_x0020_editor" minOccurs="0"/>
                <xsd:element ref="ns3:Delivery_x0020_date_x0020__x002d__x0020_French_x0020_editor" minOccurs="0"/>
                <xsd:element ref="ns3:Status_x0020_French_x0020_editing" minOccurs="0"/>
                <xsd:element ref="ns3:CSID" minOccurs="0"/>
                <xsd:element ref="ns3:Year" minOccurs="0"/>
                <xsd:element ref="ns3:TaskID" minOccurs="0"/>
                <xsd:element ref="ns3:Project_x0020_Title" minOccurs="0"/>
                <xsd:element ref="ns3:Task_x0020_Title" minOccurs="0"/>
                <xsd:element ref="ns3:Sector" minOccurs="0"/>
                <xsd:element ref="ns3:Branch" minOccurs="0"/>
                <xsd:element ref="ns3:Division" minOccurs="0"/>
                <xsd:element ref="ns3:Communications_x0020_Advisor" minOccurs="0"/>
                <xsd:element ref="ns3:Completed_x0020_Date" minOccurs="0"/>
                <xsd:element ref="ns3:Date_x0020_completed_x0020__x002d__x0020_translator" minOccurs="0"/>
                <xsd:element ref="ns3:Date_x0020_completed_x0020__x002d__x0020_French_x0020_editor" minOccurs="0"/>
                <xsd:element ref="ns3:Date_x0020_completed_x0020__x002d__x0020_English_x0020_editor" minOccurs="0"/>
                <xsd:element ref="ns3:URL" minOccurs="0"/>
                <xsd:element ref="ns3:PS_x0020_Description" minOccurs="0"/>
                <xsd:element ref="ns3:Proposed_x0020_French_x0020_title" minOccurs="0"/>
                <xsd:element ref="ns3:Proposed_x0020_English_x0020_title" minOccurs="0"/>
                <xsd:element ref="ns3:Types_x0020_of_x0020_news" minOccurs="0"/>
                <xsd:element ref="ns3:Initiatives" minOccurs="0"/>
                <xsd:element ref="ns3:Special_x0020_instructions" minOccurs="0"/>
                <xsd:element ref="ns3:Signed_x0020_by" minOccurs="0"/>
                <xsd:element ref="ns3:Title_x0020_of_x0020_the_x0020_person_x0020_approving_x0020_this_x0020_article_x0020_English" minOccurs="0"/>
                <xsd:element ref="ns3:Title_x0020_of_x0020_the_x0020_person_x0020_approving_x0020_this_x0020_article_x0020_French" minOccurs="0"/>
                <xsd:element ref="ns3:Number_x0020_of_x0020_words_x0020__x002d__x0020_Translation" minOccurs="0"/>
                <xsd:element ref="ns3:French_x0020_comparative_x0020_editor" minOccurs="0"/>
                <xsd:element ref="ns3:Delivery_x0020_date_x0020__x002d__x0020_French_x0020_comparative_x0020_editor" minOccurs="0"/>
                <xsd:element ref="ns3:Status_x0020_French_x0020_comparative_x0020_editor" minOccurs="0"/>
                <xsd:element ref="ns3:English_x0020_comparative_x0020_editor" minOccurs="0"/>
                <xsd:element ref="ns3:Delivery_x0020_date_x0020__x002d__x0020_English_x0020_comparative_x0020_editor" minOccurs="0"/>
                <xsd:element ref="ns3:Status_x0020_English_x0020_comparative_x0020_editor" minOccurs="0"/>
                <xsd:element ref="ns3:Date_x0020_completed_x0020__x002d__x0020_French_x0020_comparative_x0020_editor" minOccurs="0"/>
                <xsd:element ref="ns3:Date_x0020_completed_x0020__x002d__x0020_English_x0020_comparative_x0020_editor" minOccurs="0"/>
                <xsd:element ref="ns3:French_x0020_Translator" minOccurs="0"/>
                <xsd:element ref="ns3:Status_x0020_French_x0020_Translation" minOccurs="0"/>
                <xsd:element ref="ns3:Delivery_x0020_date_x0020__x002d__x0020_French_x0020_Translator" minOccurs="0"/>
                <xsd:element ref="ns3:Date_x0020_completed_x0020__x002d__x0020_French_x0020_Translator" minOccurs="0"/>
                <xsd:element ref="ns3:LS_x0020_Comments" minOccurs="0"/>
                <xsd:element ref="ns3:Members" minOccurs="0"/>
                <xsd:element ref="ns3:Global_x0020_Status0" minOccurs="0"/>
                <xsd:element ref="ns4:SharedWithUsers" minOccurs="0"/>
                <xsd:element ref="ns3:Delivery_x0020_Date" minOccurs="0"/>
                <xsd:element ref="ns3:Number_x0020_of_x0020_words_x0020__x002d__x0020_Translation_x0020_FR" minOccurs="0"/>
                <xsd:element ref="ns3:Original_x0020_language_x0020_of_x0020_content" minOccurs="0"/>
                <xsd:element ref="ns3:Send_x0020_to_x0020_client" minOccurs="0"/>
                <xsd:element ref="ns3:Number_x0020_of_x0020_words_x0020__x002d__x0020_Other_x0020_language" minOccurs="0"/>
                <xsd:element ref="ns3:Original_x0020_language" minOccurs="0"/>
                <xsd:element ref="ns3:Assigned_x0020_to_x0020_External" minOccurs="0"/>
                <xsd:element ref="ns3:Document_x0020_Category" minOccurs="0"/>
                <xsd:element ref="ns3:Comparative_x0020_editing_x0020_FR" minOccurs="0"/>
                <xsd:element ref="ns3:Proof_x0020_reading_x0020_FR" minOccurs="0"/>
                <xsd:element ref="ns3:Number_x0020_of_x0020_words_x0020__x002d__x0020_Comparative_x0020_Editing_x0020_EN" minOccurs="0"/>
                <xsd:element ref="ns3:Number_x0020_of_x0020_words_x0020__x002d__x0020_Comparative_x0020_Editing_x0020_FR" minOccurs="0"/>
                <xsd:element ref="ns3:Number_x0020_of_x0020_words_x0020__x002d__x0020_Editing_x0020_EN" minOccurs="0"/>
                <xsd:element ref="ns3:Number_x0020_of_x0020_words_x0020__x002d__x0020_Editing_x0020_FR" minOccurs="0"/>
                <xsd:element ref="ns3:Number_x0020_of_x0020_words_x0020__x002d__x0020_Proofreading_x0020_EN" minOccurs="0"/>
                <xsd:element ref="ns3:Number_x0020_of_x0020_words_x0020__x002d__x0020_Proofreading_x0020_FR" minOccurs="0"/>
                <xsd:element ref="ns3:Number_x0020_of_x0020_words_x0020__x002d__x0020_Translation_x0020_Other_x0020_Language" minOccurs="0"/>
                <xsd:element ref="ns3:Delivery_x0020_date_x2014_English_x0020_editor_x0020__x0028_proofreading_x0029_" minOccurs="0"/>
                <xsd:element ref="ns3:Delivery_x0020_date_x2014_French_x0020_editor_x0020__x0028_proofreading_x0029_" minOccurs="0"/>
                <xsd:element ref="ns3:French_x0020_editor_x0020__x0028_proofreading_x0029_" minOccurs="0"/>
                <xsd:element ref="ns3:English_x0020_editor_x0020__x0028_proofreading_x0029_" minOccurs="0"/>
                <xsd:element ref="ns3:Status_x2014_English_x0020_proofreading" minOccurs="0"/>
                <xsd:element ref="ns3:Status_x2014_French_x0020_proofread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dd58b-c235-4de7-be6d-a821336e58b0" elementFormDefault="qualified">
    <xsd:import namespace="http://schemas.microsoft.com/office/2006/documentManagement/types"/>
    <xsd:import namespace="http://schemas.microsoft.com/office/infopath/2007/PartnerControls"/>
    <xsd:element name="BLApprovalDate" ma:index="2" nillable="true" ma:displayName="Review-Approval Date" ma:format="DateOnly" ma:hidden="true" ma:internalName="BLApprovalDate" ma:readOnly="false">
      <xsd:simpleType>
        <xsd:restriction base="dms:DateTime"/>
      </xsd:simpleType>
    </xsd:element>
    <xsd:element name="BLApprovalHistory" ma:index="3" nillable="true" ma:displayName="Review-Approval History" ma:hidden="true" ma:internalName="BLApprovalHistory" ma:readOnly="false">
      <xsd:simpleType>
        <xsd:restriction base="dms:Note"/>
      </xsd:simpleType>
    </xsd:element>
    <xsd:element name="BLApprovalStatus" ma:index="4" nillable="true" ma:displayName="Review-Approval Status" ma:hidden="true" ma:internalName="BLApprovalStatus" ma:readOnly="false">
      <xsd:simpleType>
        <xsd:restriction base="dms:Text">
          <xsd:maxLength value="255"/>
        </xsd:restriction>
      </xsd:simpleType>
    </xsd:element>
    <xsd:element name="BLApprovers" ma:index="5" nillable="true" ma:displayName="Reviewers-Approvers" ma:hidden="true" ma:internalName="BLApprovers" ma:readOnly="false">
      <xsd:simpleType>
        <xsd:restriction base="dms:Text">
          <xsd:maxLength value="255"/>
        </xsd:restriction>
      </xsd:simpleType>
    </xsd:element>
    <xsd:element name="Review-Approval_x0020_Date" ma:index="8" nillable="true" ma:displayName="Review-Approval Date" ma:format="DateOnly" ma:hidden="true" ma:internalName="Review_x002d_Approval_x0020_Date" ma:readOnly="false">
      <xsd:simpleType>
        <xsd:restriction base="dms:DateTime"/>
      </xsd:simpleType>
    </xsd:element>
    <xsd:element name="Review-Approval_x0020_History" ma:index="9" nillable="true" ma:displayName="Review-Approval History" ma:hidden="true" ma:internalName="Review_x002d_Approval_x0020_History" ma:readOnly="false">
      <xsd:simpleType>
        <xsd:restriction base="dms:Note"/>
      </xsd:simpleType>
    </xsd:element>
    <xsd:element name="Review-Approval_x0020_Status" ma:index="10" nillable="true" ma:displayName="Review-Approval Status" ma:hidden="true" ma:internalName="Review_x002d_Approval_x0020_Status" ma:readOnly="false">
      <xsd:simpleType>
        <xsd:restriction base="dms:Text">
          <xsd:maxLength value="255"/>
        </xsd:restriction>
      </xsd:simpleType>
    </xsd:element>
    <xsd:element name="Reviewers-Approvers" ma:index="11" nillable="true" ma:displayName="Reviewer-Approver" ma:hidden="true" ma:internalName="Reviewers_x002d_Approvers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22d9e6-8a98-4823-941d-63c351f7f7e2" elementFormDefault="qualified">
    <xsd:import namespace="http://schemas.microsoft.com/office/2006/documentManagement/types"/>
    <xsd:import namespace="http://schemas.microsoft.com/office/infopath/2007/PartnerControls"/>
    <xsd:element name="Requestor" ma:index="12" nillable="true" ma:displayName="Requester" ma:hidden="true" ma:list="UserInfo" ma:SharePointGroup="0" ma:internalName="Reques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econd_x0020_Requestor" ma:index="13" nillable="true" ma:displayName="Second Requester" ma:hidden="true" ma:list="UserInfo" ma:SharePointGroup="0" ma:internalName="Second_x0020_Requestor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thor0" ma:index="14" nillable="true" ma:displayName="Author" ma:hidden="true" ma:list="UserInfo" ma:SharePointGroup="0" ma:internalName="Author0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udience" ma:index="15" nillable="true" ma:displayName="Audience" ma:hidden="true" ma:internalName="Audience" ma:readOnly="false">
      <xsd:simpleType>
        <xsd:restriction base="dms:Text">
          <xsd:maxLength value="255"/>
        </xsd:restriction>
      </xsd:simpleType>
    </xsd:element>
    <xsd:element name="Target_x0020_Audience" ma:index="16" nillable="true" ma:displayName="Target Audience" ma:hidden="true" ma:internalName="Target_x0020_Audience" ma:readOnly="false">
      <xsd:simpleType>
        <xsd:restriction base="dms:Text">
          <xsd:maxLength value="255"/>
        </xsd:restriction>
      </xsd:simpleType>
    </xsd:element>
    <xsd:element name="Number_x0020_of_x0020_French_x0020_words" ma:index="17" nillable="true" ma:displayName="Number of French words" ma:decimals="0" ma:hidden="true" ma:internalName="Number_x0020_of_x0020_French_x0020_words" ma:readOnly="false">
      <xsd:simpleType>
        <xsd:restriction base="dms:Number"/>
      </xsd:simpleType>
    </xsd:element>
    <xsd:element name="Number_x0020_of_x0020_English_x0020_words" ma:index="18" nillable="true" ma:displayName="Number of English words" ma:decimals="0" ma:hidden="true" ma:internalName="Number_x0020_of_x0020_English_x0020_words" ma:readOnly="false">
      <xsd:simpleType>
        <xsd:restriction base="dms:Number"/>
      </xsd:simpleType>
    </xsd:element>
    <xsd:element name="Desired_x0020_publication_x0020_date" ma:index="19" nillable="true" ma:displayName="Desired publication date" ma:format="DateTime" ma:hidden="true" ma:internalName="Desired_x0020_publication_x0020_date" ma:readOnly="false">
      <xsd:simpleType>
        <xsd:restriction base="dms:DateTime"/>
      </xsd:simpleType>
    </xsd:element>
    <xsd:element name="Security_x0020_classification" ma:index="20" nillable="true" ma:displayName="Security classification" ma:hidden="true" ma:internalName="Security_x0020_classification" ma:readOnly="false">
      <xsd:simpleType>
        <xsd:restriction base="dms:Text">
          <xsd:maxLength value="255"/>
        </xsd:restriction>
      </xsd:simpleType>
    </xsd:element>
    <xsd:element name="Priority_x0020_level" ma:index="21" nillable="true" ma:displayName="Priority level" ma:hidden="true" ma:internalName="Priority_x0020_level" ma:readOnly="false">
      <xsd:simpleType>
        <xsd:restriction base="dms:Text">
          <xsd:maxLength value="255"/>
        </xsd:restriction>
      </xsd:simpleType>
    </xsd:element>
    <xsd:element name="English_x0020_editor" ma:index="22" nillable="true" ma:displayName="English editor" ma:hidden="true" ma:list="UserInfo" ma:SharePointGroup="0" ma:internalName="English_x0020_edi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livery_x0020_date_x0020__x002d__x0020_English_x0020_editor" ma:index="23" nillable="true" ma:displayName="Delivery date - English editor" ma:format="DateTime" ma:hidden="true" ma:internalName="Delivery_x0020_date_x0020__x002d__x0020_English_x0020_editor" ma:readOnly="false">
      <xsd:simpleType>
        <xsd:restriction base="dms:DateTime"/>
      </xsd:simpleType>
    </xsd:element>
    <xsd:element name="Status_x0020_English_x0020_editing" ma:index="24" nillable="true" ma:displayName="Status English editing" ma:format="Dropdown" ma:hidden="true" ma:internalName="Status_x0020_English_x0020_editing" ma:readOnly="false">
      <xsd:simpleType>
        <xsd:restriction base="dms:Choice">
          <xsd:enumeration value="To come"/>
          <xsd:enumeration value="Active"/>
          <xsd:enumeration value="Ongoing"/>
          <xsd:enumeration value="Questions sent to client"/>
          <xsd:enumeration value="Sent for approval"/>
          <xsd:enumeration value="Suspended"/>
          <xsd:enumeration value="Cancelled"/>
          <xsd:enumeration value="Completed"/>
        </xsd:restriction>
      </xsd:simpleType>
    </xsd:element>
    <xsd:element name="Translator" ma:index="25" nillable="true" ma:displayName="English Translator" ma:hidden="true" ma:list="UserInfo" ma:SharePointGroup="0" ma:internalName="Transl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livery_x0020_date_x0020__x002d__x0020_Translator" ma:index="26" nillable="true" ma:displayName="Delivery date - English Translator" ma:format="DateTime" ma:hidden="true" ma:internalName="Delivery_x0020_date_x0020__x002d__x0020_Translator" ma:readOnly="false">
      <xsd:simpleType>
        <xsd:restriction base="dms:DateTime"/>
      </xsd:simpleType>
    </xsd:element>
    <xsd:element name="Status_x0020_Translation" ma:index="27" nillable="true" ma:displayName="Status English Translation" ma:format="Dropdown" ma:hidden="true" ma:internalName="Status_x0020_Translation" ma:readOnly="false">
      <xsd:simpleType>
        <xsd:restriction base="dms:Choice">
          <xsd:enumeration value="To come"/>
          <xsd:enumeration value="Active"/>
          <xsd:enumeration value="Ongoing"/>
          <xsd:enumeration value="Questions sent to client"/>
          <xsd:enumeration value="Sent for approval"/>
          <xsd:enumeration value="Suspended"/>
          <xsd:enumeration value="Cancelled"/>
          <xsd:enumeration value="Completed"/>
        </xsd:restriction>
      </xsd:simpleType>
    </xsd:element>
    <xsd:element name="French_x0020_editor" ma:index="28" nillable="true" ma:displayName="French editor" ma:hidden="true" ma:list="UserInfo" ma:SharePointGroup="0" ma:internalName="French_x0020_edi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livery_x0020_date_x0020__x002d__x0020_French_x0020_editor" ma:index="29" nillable="true" ma:displayName="Delivery date - French editor" ma:format="DateTime" ma:hidden="true" ma:internalName="Delivery_x0020_date_x0020__x002d__x0020_French_x0020_editor" ma:readOnly="false">
      <xsd:simpleType>
        <xsd:restriction base="dms:DateTime"/>
      </xsd:simpleType>
    </xsd:element>
    <xsd:element name="Status_x0020_French_x0020_editing" ma:index="30" nillable="true" ma:displayName="Status French editing" ma:format="Dropdown" ma:hidden="true" ma:internalName="Status_x0020_French_x0020_editing" ma:readOnly="false">
      <xsd:simpleType>
        <xsd:restriction base="dms:Choice">
          <xsd:enumeration value="To come"/>
          <xsd:enumeration value="Active"/>
          <xsd:enumeration value="Ongoing"/>
          <xsd:enumeration value="Questions sent to client"/>
          <xsd:enumeration value="Sent for approval"/>
          <xsd:enumeration value="Suspended"/>
          <xsd:enumeration value="Cancelled"/>
          <xsd:enumeration value="Completed"/>
        </xsd:restriction>
      </xsd:simpleType>
    </xsd:element>
    <xsd:element name="CSID" ma:index="31" nillable="true" ma:displayName="CSID" ma:decimals="0" ma:hidden="true" ma:internalName="CSID" ma:readOnly="false" ma:percentage="FALSE">
      <xsd:simpleType>
        <xsd:restriction base="dms:Number"/>
      </xsd:simpleType>
    </xsd:element>
    <xsd:element name="Year" ma:index="32" nillable="true" ma:displayName="Year" ma:hidden="true" ma:internalName="Year" ma:readOnly="false">
      <xsd:simpleType>
        <xsd:restriction base="dms:Text">
          <xsd:maxLength value="255"/>
        </xsd:restriction>
      </xsd:simpleType>
    </xsd:element>
    <xsd:element name="TaskID" ma:index="33" nillable="true" ma:displayName="TaskID" ma:decimals="0" ma:default="0" ma:hidden="true" ma:internalName="TaskID" ma:readOnly="false" ma:percentage="FALSE">
      <xsd:simpleType>
        <xsd:restriction base="dms:Number"/>
      </xsd:simpleType>
    </xsd:element>
    <xsd:element name="Project_x0020_Title" ma:index="34" nillable="true" ma:displayName="Project Title" ma:hidden="true" ma:internalName="Project_x0020_Title" ma:readOnly="false">
      <xsd:simpleType>
        <xsd:restriction base="dms:Text">
          <xsd:maxLength value="255"/>
        </xsd:restriction>
      </xsd:simpleType>
    </xsd:element>
    <xsd:element name="Task_x0020_Title" ma:index="35" nillable="true" ma:displayName="Task Title" ma:hidden="true" ma:internalName="Task_x0020_Title" ma:readOnly="false">
      <xsd:simpleType>
        <xsd:restriction base="dms:Text">
          <xsd:maxLength value="255"/>
        </xsd:restriction>
      </xsd:simpleType>
    </xsd:element>
    <xsd:element name="Sector" ma:index="36" nillable="true" ma:displayName="Sector" ma:hidden="true" ma:internalName="Sector" ma:readOnly="false">
      <xsd:simpleType>
        <xsd:restriction base="dms:Text">
          <xsd:maxLength value="255"/>
        </xsd:restriction>
      </xsd:simpleType>
    </xsd:element>
    <xsd:element name="Branch" ma:index="37" nillable="true" ma:displayName="Branch" ma:hidden="true" ma:internalName="Branch" ma:readOnly="false">
      <xsd:simpleType>
        <xsd:restriction base="dms:Text">
          <xsd:maxLength value="255"/>
        </xsd:restriction>
      </xsd:simpleType>
    </xsd:element>
    <xsd:element name="Division" ma:index="38" nillable="true" ma:displayName="Division" ma:hidden="true" ma:internalName="Division" ma:readOnly="false">
      <xsd:simpleType>
        <xsd:restriction base="dms:Text">
          <xsd:maxLength value="255"/>
        </xsd:restriction>
      </xsd:simpleType>
    </xsd:element>
    <xsd:element name="Communications_x0020_Advisor" ma:index="39" nillable="true" ma:displayName="Communications Advisor" ma:hidden="true" ma:list="UserInfo" ma:SharePointGroup="0" ma:internalName="Communications_x0020_Advisor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mpleted_x0020_Date" ma:index="40" nillable="true" ma:displayName="Completed Date" ma:format="DateOnly" ma:hidden="true" ma:internalName="Completed_x0020_Date" ma:readOnly="false">
      <xsd:simpleType>
        <xsd:restriction base="dms:DateTime"/>
      </xsd:simpleType>
    </xsd:element>
    <xsd:element name="Date_x0020_completed_x0020__x002d__x0020_translator" ma:index="41" nillable="true" ma:displayName="Date completed - English Translator" ma:format="DateOnly" ma:hidden="true" ma:internalName="Date_x0020_completed_x0020__x002d__x0020_translator" ma:readOnly="false">
      <xsd:simpleType>
        <xsd:restriction base="dms:DateTime"/>
      </xsd:simpleType>
    </xsd:element>
    <xsd:element name="Date_x0020_completed_x0020__x002d__x0020_French_x0020_editor" ma:index="42" nillable="true" ma:displayName="Date completed - French editor" ma:format="DateOnly" ma:hidden="true" ma:internalName="Date_x0020_completed_x0020__x002d__x0020_French_x0020_editor" ma:readOnly="false">
      <xsd:simpleType>
        <xsd:restriction base="dms:DateTime"/>
      </xsd:simpleType>
    </xsd:element>
    <xsd:element name="Date_x0020_completed_x0020__x002d__x0020_English_x0020_editor" ma:index="43" nillable="true" ma:displayName="Date completed - English editor" ma:format="DateOnly" ma:hidden="true" ma:internalName="Date_x0020_completed_x0020__x002d__x0020_English_x0020_editor" ma:readOnly="false">
      <xsd:simpleType>
        <xsd:restriction base="dms:DateTime"/>
      </xsd:simpleType>
    </xsd:element>
    <xsd:element name="URL" ma:index="44" nillable="true" ma:displayName="URL" ma:hidden="true" ma:internalName="URL" ma:readOnly="false">
      <xsd:simpleType>
        <xsd:restriction base="dms:Note"/>
      </xsd:simpleType>
    </xsd:element>
    <xsd:element name="PS_x0020_Description" ma:index="45" nillable="true" ma:displayName="PS Description" ma:hidden="true" ma:internalName="PS_x0020_Description" ma:readOnly="false">
      <xsd:simpleType>
        <xsd:restriction base="dms:Note"/>
      </xsd:simpleType>
    </xsd:element>
    <xsd:element name="Proposed_x0020_French_x0020_title" ma:index="46" nillable="true" ma:displayName="Proposed French title" ma:hidden="true" ma:internalName="Proposed_x0020_French_x0020_title" ma:readOnly="false">
      <xsd:simpleType>
        <xsd:restriction base="dms:Text">
          <xsd:maxLength value="255"/>
        </xsd:restriction>
      </xsd:simpleType>
    </xsd:element>
    <xsd:element name="Proposed_x0020_English_x0020_title" ma:index="47" nillable="true" ma:displayName="Proposed English title" ma:hidden="true" ma:internalName="Proposed_x0020_English_x0020_title" ma:readOnly="false">
      <xsd:simpleType>
        <xsd:restriction base="dms:Text">
          <xsd:maxLength value="255"/>
        </xsd:restriction>
      </xsd:simpleType>
    </xsd:element>
    <xsd:element name="Types_x0020_of_x0020_news" ma:index="48" nillable="true" ma:displayName="Types of news" ma:hidden="true" ma:list="{e24626de-7c65-4dc9-8318-19048639c563}" ma:internalName="Types_x0020_of_x0020_news" ma:readOnly="fals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nitiatives" ma:index="49" nillable="true" ma:displayName="Initiatives" ma:hidden="true" ma:list="{98e99fe4-a8c2-43a7-983e-0d822c5d8a5f}" ma:internalName="Initiatives" ma:readOnly="false" ma:showField="Title">
      <xsd:simpleType>
        <xsd:restriction base="dms:Lookup"/>
      </xsd:simpleType>
    </xsd:element>
    <xsd:element name="Special_x0020_instructions" ma:index="50" nillable="true" ma:displayName="Special instructions" ma:hidden="true" ma:internalName="Special_x0020_instructions" ma:readOnly="false">
      <xsd:simpleType>
        <xsd:restriction base="dms:Note"/>
      </xsd:simpleType>
    </xsd:element>
    <xsd:element name="Signed_x0020_by" ma:index="51" nillable="true" ma:displayName="Signed by" ma:hidden="true" ma:list="UserInfo" ma:SharePointGroup="0" ma:internalName="Signed_x0020_by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itle_x0020_of_x0020_the_x0020_person_x0020_approving_x0020_this_x0020_article_x0020_English" ma:index="52" nillable="true" ma:displayName="Title of the person approving this article English" ma:hidden="true" ma:internalName="Title_x0020_of_x0020_the_x0020_person_x0020_approving_x0020_this_x0020_article_x0020_English" ma:readOnly="false">
      <xsd:simpleType>
        <xsd:restriction base="dms:Text">
          <xsd:maxLength value="255"/>
        </xsd:restriction>
      </xsd:simpleType>
    </xsd:element>
    <xsd:element name="Title_x0020_of_x0020_the_x0020_person_x0020_approving_x0020_this_x0020_article_x0020_French" ma:index="53" nillable="true" ma:displayName="Title of the person approving this article French" ma:hidden="true" ma:internalName="Title_x0020_of_x0020_the_x0020_person_x0020_approving_x0020_this_x0020_article_x0020_French" ma:readOnly="false">
      <xsd:simpleType>
        <xsd:restriction base="dms:Text">
          <xsd:maxLength value="255"/>
        </xsd:restriction>
      </xsd:simpleType>
    </xsd:element>
    <xsd:element name="Number_x0020_of_x0020_words_x0020__x002d__x0020_Translation" ma:index="58" nillable="true" ma:displayName="Number of words - Translation EN" ma:hidden="true" ma:internalName="Number_x0020_of_x0020_words_x0020__x002d__x0020_Translation" ma:readOnly="false" ma:percentage="FALSE">
      <xsd:simpleType>
        <xsd:restriction base="dms:Number"/>
      </xsd:simpleType>
    </xsd:element>
    <xsd:element name="French_x0020_comparative_x0020_editor" ma:index="59" nillable="true" ma:displayName="French comparative editor" ma:hidden="true" ma:list="UserInfo" ma:SharePointGroup="0" ma:internalName="French_x0020_comparative_x0020_edi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livery_x0020_date_x0020__x002d__x0020_French_x0020_comparative_x0020_editor" ma:index="60" nillable="true" ma:displayName="Delivery date - French comparative editor" ma:format="DateTime" ma:hidden="true" ma:internalName="Delivery_x0020_date_x0020__x002d__x0020_French_x0020_comparative_x0020_editor" ma:readOnly="false">
      <xsd:simpleType>
        <xsd:restriction base="dms:DateTime"/>
      </xsd:simpleType>
    </xsd:element>
    <xsd:element name="Status_x0020_French_x0020_comparative_x0020_editor" ma:index="61" nillable="true" ma:displayName="Status French comparative editor" ma:format="Dropdown" ma:hidden="true" ma:internalName="Status_x0020_French_x0020_comparative_x0020_editor" ma:readOnly="false">
      <xsd:simpleType>
        <xsd:restriction base="dms:Choice">
          <xsd:enumeration value="To come"/>
          <xsd:enumeration value="Active"/>
          <xsd:enumeration value="Ongoing"/>
          <xsd:enumeration value="Questions sent to client"/>
          <xsd:enumeration value="Sent for approval"/>
          <xsd:enumeration value="Suspended"/>
          <xsd:enumeration value="Cancelled"/>
          <xsd:enumeration value="Completed"/>
        </xsd:restriction>
      </xsd:simpleType>
    </xsd:element>
    <xsd:element name="English_x0020_comparative_x0020_editor" ma:index="62" nillable="true" ma:displayName="English comparative editor" ma:hidden="true" ma:list="UserInfo" ma:SharePointGroup="0" ma:internalName="English_x0020_comparative_x0020_edi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livery_x0020_date_x0020__x002d__x0020_English_x0020_comparative_x0020_editor" ma:index="63" nillable="true" ma:displayName="Delivery date - English comparative editor" ma:format="DateTime" ma:hidden="true" ma:internalName="Delivery_x0020_date_x0020__x002d__x0020_English_x0020_comparative_x0020_editor" ma:readOnly="false">
      <xsd:simpleType>
        <xsd:restriction base="dms:DateTime"/>
      </xsd:simpleType>
    </xsd:element>
    <xsd:element name="Status_x0020_English_x0020_comparative_x0020_editor" ma:index="64" nillable="true" ma:displayName="Status English comparative editor" ma:format="Dropdown" ma:hidden="true" ma:internalName="Status_x0020_English_x0020_comparative_x0020_editor" ma:readOnly="false">
      <xsd:simpleType>
        <xsd:restriction base="dms:Choice">
          <xsd:enumeration value="To come"/>
          <xsd:enumeration value="Active"/>
          <xsd:enumeration value="Ongoing"/>
          <xsd:enumeration value="Questions sent to client"/>
          <xsd:enumeration value="Sent for approval"/>
          <xsd:enumeration value="Suspended"/>
          <xsd:enumeration value="Cancelled"/>
          <xsd:enumeration value="Completed"/>
        </xsd:restriction>
      </xsd:simpleType>
    </xsd:element>
    <xsd:element name="Date_x0020_completed_x0020__x002d__x0020_French_x0020_comparative_x0020_editor" ma:index="65" nillable="true" ma:displayName="Date completed - French comparative editor" ma:format="DateOnly" ma:hidden="true" ma:internalName="Date_x0020_completed_x0020__x002d__x0020_French_x0020_comparative_x0020_editor" ma:readOnly="false">
      <xsd:simpleType>
        <xsd:restriction base="dms:DateTime"/>
      </xsd:simpleType>
    </xsd:element>
    <xsd:element name="Date_x0020_completed_x0020__x002d__x0020_English_x0020_comparative_x0020_editor" ma:index="66" nillable="true" ma:displayName="Date completed - English comparative editor" ma:format="DateOnly" ma:hidden="true" ma:internalName="Date_x0020_completed_x0020__x002d__x0020_English_x0020_comparative_x0020_editor" ma:readOnly="false">
      <xsd:simpleType>
        <xsd:restriction base="dms:DateTime"/>
      </xsd:simpleType>
    </xsd:element>
    <xsd:element name="French_x0020_Translator" ma:index="67" nillable="true" ma:displayName="French Translator" ma:hidden="true" ma:list="UserInfo" ma:SharePointGroup="0" ma:internalName="French_x0020_Transl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_x0020_French_x0020_Translation" ma:index="68" nillable="true" ma:displayName="Status French Translation" ma:format="Dropdown" ma:hidden="true" ma:internalName="Status_x0020_French_x0020_Translation" ma:readOnly="false">
      <xsd:simpleType>
        <xsd:restriction base="dms:Choice">
          <xsd:enumeration value="To come"/>
          <xsd:enumeration value="Active"/>
          <xsd:enumeration value="Ongoing"/>
          <xsd:enumeration value="Questions sent to client"/>
          <xsd:enumeration value="Sent for approval"/>
          <xsd:enumeration value="Suspended"/>
          <xsd:enumeration value="Cancelled"/>
          <xsd:enumeration value="Completed"/>
        </xsd:restriction>
      </xsd:simpleType>
    </xsd:element>
    <xsd:element name="Delivery_x0020_date_x0020__x002d__x0020_French_x0020_Translator" ma:index="69" nillable="true" ma:displayName="Delivery date - French Translator" ma:format="DateTime" ma:hidden="true" ma:internalName="Delivery_x0020_date_x0020__x002d__x0020_French_x0020_Translator" ma:readOnly="false">
      <xsd:simpleType>
        <xsd:restriction base="dms:DateTime"/>
      </xsd:simpleType>
    </xsd:element>
    <xsd:element name="Date_x0020_completed_x0020__x002d__x0020_French_x0020_Translator" ma:index="70" nillable="true" ma:displayName="Date completed - French Translator" ma:format="DateOnly" ma:hidden="true" ma:internalName="Date_x0020_completed_x0020__x002d__x0020_French_x0020_Translator" ma:readOnly="false">
      <xsd:simpleType>
        <xsd:restriction base="dms:DateTime"/>
      </xsd:simpleType>
    </xsd:element>
    <xsd:element name="LS_x0020_Comments" ma:index="71" nillable="true" ma:displayName="LS Comments" ma:hidden="true" ma:internalName="LS_x0020_Comments" ma:readOnly="false">
      <xsd:simpleType>
        <xsd:restriction base="dms:Note"/>
      </xsd:simpleType>
    </xsd:element>
    <xsd:element name="Members" ma:index="72" nillable="true" ma:displayName="Members" ma:hidden="true" ma:list="UserInfo" ma:SharePointGroup="0" ma:internalName="Members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Global_x0020_Status0" ma:index="73" nillable="true" ma:displayName="Global Status" ma:default="Active" ma:format="Dropdown" ma:hidden="true" ma:internalName="Global_x0020_Status0" ma:readOnly="false">
      <xsd:simpleType>
        <xsd:restriction base="dms:Choice">
          <xsd:enumeration value="Active"/>
          <xsd:enumeration value="Completed"/>
          <xsd:enumeration value="On hold"/>
          <xsd:enumeration value="Cancelled"/>
          <xsd:enumeration value="Ongoing"/>
        </xsd:restriction>
      </xsd:simpleType>
    </xsd:element>
    <xsd:element name="Delivery_x0020_Date" ma:index="75" nillable="true" ma:displayName="Delivery Date" ma:format="DateTime" ma:hidden="true" ma:internalName="Delivery_x0020_Date" ma:readOnly="false">
      <xsd:simpleType>
        <xsd:restriction base="dms:DateTime"/>
      </xsd:simpleType>
    </xsd:element>
    <xsd:element name="Number_x0020_of_x0020_words_x0020__x002d__x0020_Translation_x0020_FR" ma:index="76" nillable="true" ma:displayName="Number of words - Translation FR" ma:hidden="true" ma:internalName="Number_x0020_of_x0020_words_x0020__x002d__x0020_Translation_x0020_FR" ma:readOnly="false">
      <xsd:simpleType>
        <xsd:restriction base="dms:Number"/>
      </xsd:simpleType>
    </xsd:element>
    <xsd:element name="Original_x0020_language_x0020_of_x0020_content" ma:index="77" nillable="true" ma:displayName="Original language of content" ma:format="Dropdown" ma:hidden="true" ma:internalName="Original_x0020_language_x0020_of_x0020_content" ma:readOnly="false">
      <xsd:simpleType>
        <xsd:restriction base="dms:Choice">
          <xsd:enumeration value="French"/>
          <xsd:enumeration value="English"/>
          <xsd:enumeration value="French and English"/>
        </xsd:restriction>
      </xsd:simpleType>
    </xsd:element>
    <xsd:element name="Send_x0020_to_x0020_client" ma:index="80" nillable="true" ma:displayName="Send to client" ma:default="0" ma:internalName="Send_x0020_to_x0020_client">
      <xsd:simpleType>
        <xsd:restriction base="dms:Boolean"/>
      </xsd:simpleType>
    </xsd:element>
    <xsd:element name="Number_x0020_of_x0020_words_x0020__x002d__x0020_Other_x0020_language" ma:index="84" nillable="true" ma:displayName="Number of words - Other language" ma:hidden="true" ma:internalName="Number_x0020_of_x0020_words_x0020__x002d__x0020_Other_x0020_language" ma:readOnly="false">
      <xsd:simpleType>
        <xsd:restriction base="dms:Number"/>
      </xsd:simpleType>
    </xsd:element>
    <xsd:element name="Original_x0020_language" ma:index="85" nillable="true" ma:displayName="Original language" ma:hidden="true" ma:internalName="Original_x0020_language" ma:readOnly="false">
      <xsd:simpleType>
        <xsd:restriction base="dms:Text">
          <xsd:maxLength value="255"/>
        </xsd:restriction>
      </xsd:simpleType>
    </xsd:element>
    <xsd:element name="Assigned_x0020_to_x0020_External" ma:index="86" nillable="true" ma:displayName="Assigned to External" ma:hidden="true" ma:internalName="Assigned_x0020_to_x0020_External" ma:readOnly="false">
      <xsd:simpleType>
        <xsd:restriction base="dms:Text">
          <xsd:maxLength value="255"/>
        </xsd:restriction>
      </xsd:simpleType>
    </xsd:element>
    <xsd:element name="Document_x0020_Category" ma:index="93" nillable="true" ma:displayName="Document Category" ma:list="{00156f1d-713d-439d-9b33-6e23b1a16d0e}" ma:internalName="Document_x0020_Category" ma:readOnly="false" ma:showField="Title">
      <xsd:simpleType>
        <xsd:restriction base="dms:Lookup"/>
      </xsd:simpleType>
    </xsd:element>
    <xsd:element name="Comparative_x0020_editing_x0020_FR" ma:index="94" nillable="true" ma:displayName="Comparative editing FR" ma:default="0" ma:internalName="Comparative_x0020_editing_x0020_FR">
      <xsd:simpleType>
        <xsd:restriction base="dms:Boolean"/>
      </xsd:simpleType>
    </xsd:element>
    <xsd:element name="Proof_x0020_reading_x0020_FR" ma:index="95" nillable="true" ma:displayName="French Proofreading" ma:default="0" ma:internalName="Proof_x0020_reading_x0020_FR">
      <xsd:simpleType>
        <xsd:restriction base="dms:Boolean"/>
      </xsd:simpleType>
    </xsd:element>
    <xsd:element name="Number_x0020_of_x0020_words_x0020__x002d__x0020_Comparative_x0020_Editing_x0020_EN" ma:index="96" nillable="true" ma:displayName="Number of words - Comparative Editing EN" ma:hidden="true" ma:internalName="Number_x0020_of_x0020_words_x0020__x002d__x0020_Comparative_x0020_Editing_x0020_EN" ma:readOnly="false" ma:percentage="FALSE">
      <xsd:simpleType>
        <xsd:restriction base="dms:Number"/>
      </xsd:simpleType>
    </xsd:element>
    <xsd:element name="Number_x0020_of_x0020_words_x0020__x002d__x0020_Comparative_x0020_Editing_x0020_FR" ma:index="97" nillable="true" ma:displayName="Number of words - Comparative Editing FR" ma:hidden="true" ma:internalName="Number_x0020_of_x0020_words_x0020__x002d__x0020_Comparative_x0020_Editing_x0020_FR" ma:readOnly="false">
      <xsd:simpleType>
        <xsd:restriction base="dms:Number"/>
      </xsd:simpleType>
    </xsd:element>
    <xsd:element name="Number_x0020_of_x0020_words_x0020__x002d__x0020_Editing_x0020_EN" ma:index="98" nillable="true" ma:displayName="Number of words - Editing EN" ma:hidden="true" ma:internalName="Number_x0020_of_x0020_words_x0020__x002d__x0020_Editing_x0020_EN" ma:readOnly="false">
      <xsd:simpleType>
        <xsd:restriction base="dms:Number"/>
      </xsd:simpleType>
    </xsd:element>
    <xsd:element name="Number_x0020_of_x0020_words_x0020__x002d__x0020_Editing_x0020_FR" ma:index="99" nillable="true" ma:displayName="Number of words - Editing FR" ma:hidden="true" ma:internalName="Number_x0020_of_x0020_words_x0020__x002d__x0020_Editing_x0020_FR" ma:readOnly="false">
      <xsd:simpleType>
        <xsd:restriction base="dms:Number"/>
      </xsd:simpleType>
    </xsd:element>
    <xsd:element name="Number_x0020_of_x0020_words_x0020__x002d__x0020_Proofreading_x0020_EN" ma:index="100" nillable="true" ma:displayName="Number of words - Proofreading EN" ma:hidden="true" ma:internalName="Number_x0020_of_x0020_words_x0020__x002d__x0020_Proofreading_x0020_EN" ma:readOnly="false">
      <xsd:simpleType>
        <xsd:restriction base="dms:Number"/>
      </xsd:simpleType>
    </xsd:element>
    <xsd:element name="Number_x0020_of_x0020_words_x0020__x002d__x0020_Proofreading_x0020_FR" ma:index="101" nillable="true" ma:displayName="Number of words - Proofreading FR" ma:hidden="true" ma:internalName="Number_x0020_of_x0020_words_x0020__x002d__x0020_Proofreading_x0020_FR" ma:readOnly="false">
      <xsd:simpleType>
        <xsd:restriction base="dms:Number"/>
      </xsd:simpleType>
    </xsd:element>
    <xsd:element name="Number_x0020_of_x0020_words_x0020__x002d__x0020_Translation_x0020_Other_x0020_Language" ma:index="102" nillable="true" ma:displayName="Number of words - Translation Other Language" ma:hidden="true" ma:internalName="Number_x0020_of_x0020_words_x0020__x002d__x0020_Translation_x0020_Other_x0020_Language" ma:readOnly="false">
      <xsd:simpleType>
        <xsd:restriction base="dms:Number"/>
      </xsd:simpleType>
    </xsd:element>
    <xsd:element name="Delivery_x0020_date_x2014_English_x0020_editor_x0020__x0028_proofreading_x0029_" ma:index="103" nillable="true" ma:displayName="Delivery date - English editor (proofreading)" ma:format="DateTime" ma:hidden="true" ma:internalName="Delivery_x0020_date_x2014_English_x0020_editor_x0020__x0028_proofreading_x0029_" ma:readOnly="false">
      <xsd:simpleType>
        <xsd:restriction base="dms:DateTime"/>
      </xsd:simpleType>
    </xsd:element>
    <xsd:element name="Delivery_x0020_date_x2014_French_x0020_editor_x0020__x0028_proofreading_x0029_" ma:index="104" nillable="true" ma:displayName="Delivery date—French editor (proofreading)" ma:format="DateTime" ma:hidden="true" ma:internalName="Delivery_x0020_date_x2014_French_x0020_editor_x0020__x0028_proofreading_x0029_" ma:readOnly="false">
      <xsd:simpleType>
        <xsd:restriction base="dms:DateTime"/>
      </xsd:simpleType>
    </xsd:element>
    <xsd:element name="French_x0020_editor_x0020__x0028_proofreading_x0029_" ma:index="105" nillable="true" ma:displayName="French editor (proofreading)" ma:hidden="true" ma:list="UserInfo" ma:SharePointGroup="0" ma:internalName="French_x0020_editor_x0020__x0028_proofreading_x0029_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nglish_x0020_editor_x0020__x0028_proofreading_x0029_" ma:index="106" nillable="true" ma:displayName="English editor (proofreading)" ma:hidden="true" ma:list="UserInfo" ma:SharePointGroup="0" ma:internalName="English_x0020_editor_x0020__x0028_proofreading_x0029_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_x2014_English_x0020_proofreading" ma:index="107" nillable="true" ma:displayName="Status English proofreading" ma:format="Dropdown" ma:hidden="true" ma:internalName="Status_x2014_English_x0020_proofreading" ma:readOnly="false">
      <xsd:simpleType>
        <xsd:restriction base="dms:Choice">
          <xsd:enumeration value="To come"/>
          <xsd:enumeration value="Active"/>
          <xsd:enumeration value="Ongoing"/>
          <xsd:enumeration value="Questions sent to client"/>
          <xsd:enumeration value="Sent for approval"/>
          <xsd:enumeration value="Suspended"/>
          <xsd:enumeration value="Cancelled"/>
          <xsd:enumeration value="Completed"/>
        </xsd:restriction>
      </xsd:simpleType>
    </xsd:element>
    <xsd:element name="Status_x2014_French_x0020_proofreading" ma:index="108" nillable="true" ma:displayName="Status—French proofreading" ma:format="Dropdown" ma:hidden="true" ma:internalName="Status_x2014_French_x0020_proofreading" ma:readOnly="false">
      <xsd:simpleType>
        <xsd:restriction base="dms:Choice">
          <xsd:enumeration value="To come"/>
          <xsd:enumeration value="Active"/>
          <xsd:enumeration value="Ongoing"/>
          <xsd:enumeration value="Questions sent to client"/>
          <xsd:enumeration value="Sent for approval"/>
          <xsd:enumeration value="Suspended"/>
          <xsd:enumeration value="Cancelled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d1785-27ef-4a5d-a175-25b009aed00f" elementFormDefault="qualified">
    <xsd:import namespace="http://schemas.microsoft.com/office/2006/documentManagement/types"/>
    <xsd:import namespace="http://schemas.microsoft.com/office/infopath/2007/PartnerControls"/>
    <xsd:element name="SharedWithUsers" ma:index="7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0D9D7E-4451-4A17-87D0-ACF1E00A1617}">
  <ds:schemaRefs>
    <ds:schemaRef ds:uri="http://purl.org/dc/elements/1.1/"/>
    <ds:schemaRef ds:uri="http://schemas.microsoft.com/office/2006/metadata/properties"/>
    <ds:schemaRef ds:uri="ac5d1785-27ef-4a5d-a175-25b009aed00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e22d9e6-8a98-4823-941d-63c351f7f7e2"/>
    <ds:schemaRef ds:uri="588dd58b-c235-4de7-be6d-a821336e58b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6612091-9330-4406-ADDD-06CC9E5CB8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2ACDD0-676E-4E53-B905-6855F713EFB7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5D7D178B-89DB-482C-BFAC-2A2A5A7EE8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dd58b-c235-4de7-be6d-a821336e58b0"/>
    <ds:schemaRef ds:uri="de22d9e6-8a98-4823-941d-63c351f7f7e2"/>
    <ds:schemaRef ds:uri="ac5d1785-27ef-4a5d-a175-25b009aed0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1071</Words>
  <Application>Microsoft Office PowerPoint</Application>
  <PresentationFormat>Custom</PresentationFormat>
  <Paragraphs>181</Paragraphs>
  <Slides>34</Slides>
  <Notes>34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Luckiest Guy</vt:lpstr>
      <vt:lpstr>Comfortaa Medium</vt:lpstr>
      <vt:lpstr>Arial</vt:lpstr>
      <vt:lpstr>Calibri</vt:lpstr>
      <vt:lpstr>Montserrat</vt:lpstr>
      <vt:lpstr>Comfortaa</vt:lpstr>
      <vt:lpstr>Montserrat Medium</vt:lpstr>
      <vt:lpstr>Comfortaa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Doucette, Ingrid (BAC/LAC) (elle-la / she-her)</dc:creator>
  <cp:lastModifiedBy>Soheli Nabizadah</cp:lastModifiedBy>
  <cp:revision>2</cp:revision>
  <dcterms:modified xsi:type="dcterms:W3CDTF">2025-04-17T19:04:06Z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06f4807-c869-4f8c-8171-a98e99757573_Enabled">
    <vt:lpwstr>true</vt:lpwstr>
  </property>
  <property fmtid="{D5CDD505-2E9C-101B-9397-08002B2CF9AE}" pid="3" name="MSIP_Label_a06f4807-c869-4f8c-8171-a98e99757573_SetDate">
    <vt:lpwstr>2024-12-24T14:43:14Z</vt:lpwstr>
  </property>
  <property fmtid="{D5CDD505-2E9C-101B-9397-08002B2CF9AE}" pid="4" name="MSIP_Label_a06f4807-c869-4f8c-8171-a98e99757573_Method">
    <vt:lpwstr>Standard</vt:lpwstr>
  </property>
  <property fmtid="{D5CDD505-2E9C-101B-9397-08002B2CF9AE}" pid="5" name="MSIP_Label_a06f4807-c869-4f8c-8171-a98e99757573_Name">
    <vt:lpwstr>UNCLASSIFIED</vt:lpwstr>
  </property>
  <property fmtid="{D5CDD505-2E9C-101B-9397-08002B2CF9AE}" pid="6" name="MSIP_Label_a06f4807-c869-4f8c-8171-a98e99757573_SiteId">
    <vt:lpwstr>098ab454-2808-4984-b40d-04d49415677b</vt:lpwstr>
  </property>
  <property fmtid="{D5CDD505-2E9C-101B-9397-08002B2CF9AE}" pid="7" name="MSIP_Label_a06f4807-c869-4f8c-8171-a98e99757573_ActionId">
    <vt:lpwstr>a8969955-be34-4055-9bb4-35ec9435597d</vt:lpwstr>
  </property>
  <property fmtid="{D5CDD505-2E9C-101B-9397-08002B2CF9AE}" pid="8" name="MSIP_Label_a06f4807-c869-4f8c-8171-a98e99757573_ContentBits">
    <vt:lpwstr>0</vt:lpwstr>
  </property>
  <property fmtid="{D5CDD505-2E9C-101B-9397-08002B2CF9AE}" pid="9" name="ContentTypeId">
    <vt:lpwstr>0x010100725C2E71F61C2C40A21E65B1F34B062D</vt:lpwstr>
  </property>
  <property fmtid="{D5CDD505-2E9C-101B-9397-08002B2CF9AE}" pid="10" name="_docset_NoMedatataSyncRequired">
    <vt:lpwstr>False</vt:lpwstr>
  </property>
</Properties>
</file>